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4"/>
  </p:sldMasterIdLst>
  <p:notesMasterIdLst>
    <p:notesMasterId r:id="rId32"/>
  </p:notesMasterIdLst>
  <p:handoutMasterIdLst>
    <p:handoutMasterId r:id="rId33"/>
  </p:handoutMasterIdLst>
  <p:sldIdLst>
    <p:sldId id="256" r:id="rId15"/>
    <p:sldId id="260" r:id="rId16"/>
    <p:sldId id="257" r:id="rId17"/>
    <p:sldId id="261" r:id="rId18"/>
    <p:sldId id="263" r:id="rId19"/>
    <p:sldId id="262" r:id="rId20"/>
    <p:sldId id="264" r:id="rId21"/>
    <p:sldId id="265" r:id="rId22"/>
    <p:sldId id="266" r:id="rId23"/>
    <p:sldId id="268" r:id="rId24"/>
    <p:sldId id="270" r:id="rId25"/>
    <p:sldId id="269" r:id="rId26"/>
    <p:sldId id="272" r:id="rId27"/>
    <p:sldId id="273" r:id="rId28"/>
    <p:sldId id="271" r:id="rId29"/>
    <p:sldId id="275" r:id="rId30"/>
    <p:sldId id="274" r:id="rId31"/>
  </p:sldIdLst>
  <p:sldSz cx="12190413" cy="6858000"/>
  <p:notesSz cx="6858000" cy="9144000"/>
  <p:custDataLst>
    <p:tags r:id="rId34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9C179AC-5256-9948-A744-8F2850B505FC}">
          <p14:sldIdLst>
            <p14:sldId id="256"/>
            <p14:sldId id="260"/>
          </p14:sldIdLst>
        </p14:section>
        <p14:section name="Introduction" id="{CB4EE02B-DE41-4D4B-B1F5-0D7DF13C3A77}">
          <p14:sldIdLst>
            <p14:sldId id="257"/>
            <p14:sldId id="261"/>
          </p14:sldIdLst>
        </p14:section>
        <p14:section name="Writing the letter and associated properties" id="{DEBE41B5-FEE5-C948-A17E-7CA0FB0706F0}">
          <p14:sldIdLst>
            <p14:sldId id="263"/>
            <p14:sldId id="262"/>
            <p14:sldId id="264"/>
            <p14:sldId id="265"/>
            <p14:sldId id="266"/>
          </p14:sldIdLst>
        </p14:section>
        <p14:section name="The New Threat" id="{480BC560-DA57-9546-ACCA-63B30F1ADEF6}">
          <p14:sldIdLst>
            <p14:sldId id="268"/>
          </p14:sldIdLst>
        </p14:section>
        <p14:section name="Solutions" id="{B79AFB8C-0578-FE41-BD75-3091B657F71C}">
          <p14:sldIdLst>
            <p14:sldId id="270"/>
            <p14:sldId id="269"/>
            <p14:sldId id="272"/>
            <p14:sldId id="273"/>
          </p14:sldIdLst>
        </p14:section>
        <p14:section name="Consequences for You" id="{64722FEB-29BE-EC46-81C1-2093EAFFBB42}">
          <p14:sldIdLst>
            <p14:sldId id="271"/>
            <p14:sldId id="275"/>
          </p14:sldIdLst>
        </p14:section>
        <p14:section name="Conclusion" id="{44EACE24-D0E7-084D-AD1C-69D4A6CB9182}">
          <p14:sldIdLst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BCB4"/>
    <a:srgbClr val="FFCCC3"/>
    <a:srgbClr val="F7BDB4"/>
    <a:srgbClr val="F7BCB3"/>
    <a:srgbClr val="FFFFFF"/>
    <a:srgbClr val="202020"/>
    <a:srgbClr val="FC7634"/>
    <a:srgbClr val="F6D04D"/>
    <a:srgbClr val="171748"/>
    <a:srgbClr val="1FD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96CD19-BAB5-214B-A901-DD83732DE026}" v="677" dt="2026-02-06T09:35:45.351"/>
  </p1510:revLst>
</p1510:revInfo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08" autoAdjust="0"/>
    <p:restoredTop sz="94194" autoAdjust="0"/>
  </p:normalViewPr>
  <p:slideViewPr>
    <p:cSldViewPr showGuides="1">
      <p:cViewPr varScale="1">
        <p:scale>
          <a:sx n="112" d="100"/>
          <a:sy n="112" d="100"/>
        </p:scale>
        <p:origin x="960" y="19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9" Type="http://schemas.microsoft.com/office/2016/11/relationships/changesInfo" Target="changesInfos/changesInfo1.xml"/><Relationship Id="rId21" Type="http://schemas.openxmlformats.org/officeDocument/2006/relationships/slide" Target="slides/slide7.xml"/><Relationship Id="rId34" Type="http://schemas.openxmlformats.org/officeDocument/2006/relationships/tags" Target="tags/tag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10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40" Type="http://schemas.microsoft.com/office/2015/10/relationships/revisionInfo" Target="revisionInfo.xml"/><Relationship Id="rId5" Type="http://schemas.openxmlformats.org/officeDocument/2006/relationships/customXml" Target="../customXml/item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36" Type="http://schemas.openxmlformats.org/officeDocument/2006/relationships/viewProps" Target="viewProps.xml"/><Relationship Id="rId10" Type="http://schemas.openxmlformats.org/officeDocument/2006/relationships/customXml" Target="../customXml/item10.xml"/><Relationship Id="rId19" Type="http://schemas.openxmlformats.org/officeDocument/2006/relationships/slide" Target="slides/slide5.xml"/><Relationship Id="rId31" Type="http://schemas.openxmlformats.org/officeDocument/2006/relationships/slide" Target="slides/slide17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Master" Target="slideMasters/slideMaster1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presProps" Target="presProps.xml"/><Relationship Id="rId8" Type="http://schemas.openxmlformats.org/officeDocument/2006/relationships/customXml" Target="../customXml/item8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vin Beckmann" userId="d50c65d2-26e8-4764-af7c-aa88fe5e3cd0" providerId="ADAL" clId="{834F93DF-B0CD-53AB-8B86-1E5836C1ED6A}"/>
    <pc:docChg chg="undo custSel addSld delSld modSld sldOrd modMainMaster addSection delSection modSection">
      <pc:chgData name="Marvin Beckmann" userId="d50c65d2-26e8-4764-af7c-aa88fe5e3cd0" providerId="ADAL" clId="{834F93DF-B0CD-53AB-8B86-1E5836C1ED6A}" dt="2026-02-06T09:35:45.351" v="2895" actId="20577"/>
      <pc:docMkLst>
        <pc:docMk/>
      </pc:docMkLst>
      <pc:sldChg chg="modSp">
        <pc:chgData name="Marvin Beckmann" userId="d50c65d2-26e8-4764-af7c-aa88fe5e3cd0" providerId="ADAL" clId="{834F93DF-B0CD-53AB-8B86-1E5836C1ED6A}" dt="2026-01-26T09:15:33.313" v="220"/>
        <pc:sldMkLst>
          <pc:docMk/>
          <pc:sldMk cId="0" sldId="256"/>
        </pc:sldMkLst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0" sldId="256"/>
            <ac:spMk id="2" creationId="{020772F9-F0FC-4258-943A-483E60A348E1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0" sldId="256"/>
            <ac:spMk id="3" creationId="{0013EF6E-BC23-40A0-80D4-1EBE64DCC5D9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0" sldId="256"/>
            <ac:spMk id="4" creationId="{7E8FA724-9DB8-4C17-1210-E5D081949A13}"/>
          </ac:spMkLst>
        </pc:spChg>
      </pc:sldChg>
      <pc:sldChg chg="modSp">
        <pc:chgData name="Marvin Beckmann" userId="d50c65d2-26e8-4764-af7c-aa88fe5e3cd0" providerId="ADAL" clId="{834F93DF-B0CD-53AB-8B86-1E5836C1ED6A}" dt="2026-01-26T09:15:33.313" v="220"/>
        <pc:sldMkLst>
          <pc:docMk/>
          <pc:sldMk cId="1796381250" sldId="257"/>
        </pc:sldMkLst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1796381250" sldId="257"/>
            <ac:spMk id="2" creationId="{D77690DE-C11A-91EB-376E-895FA1322120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1796381250" sldId="257"/>
            <ac:spMk id="4" creationId="{00000000-0000-0000-0000-000000000000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1796381250" sldId="257"/>
            <ac:spMk id="10" creationId="{00000000-0000-0000-0000-000000000000}"/>
          </ac:spMkLst>
        </pc:spChg>
      </pc:sldChg>
      <pc:sldChg chg="modSp">
        <pc:chgData name="Marvin Beckmann" userId="d50c65d2-26e8-4764-af7c-aa88fe5e3cd0" providerId="ADAL" clId="{834F93DF-B0CD-53AB-8B86-1E5836C1ED6A}" dt="2026-01-26T09:15:33.313" v="220"/>
        <pc:sldMkLst>
          <pc:docMk/>
          <pc:sldMk cId="2320714135" sldId="260"/>
        </pc:sldMkLst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2320714135" sldId="260"/>
            <ac:spMk id="2" creationId="{A45995EB-10E4-4119-B468-5CD7D10A0933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2320714135" sldId="260"/>
            <ac:spMk id="3" creationId="{0AA221E4-1851-497D-90EE-984C7112166A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2320714135" sldId="260"/>
            <ac:spMk id="8" creationId="{6B92EA66-2A97-2D4B-355C-D6991DAEC560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2320714135" sldId="260"/>
            <ac:spMk id="9" creationId="{2C400DF2-3A1C-E277-DB77-D1E56699E854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2320714135" sldId="260"/>
            <ac:spMk id="10" creationId="{60F75DB3-A55B-0986-7D3C-918544C1F0C4}"/>
          </ac:spMkLst>
        </pc:spChg>
      </pc:sldChg>
      <pc:sldChg chg="modSp">
        <pc:chgData name="Marvin Beckmann" userId="d50c65d2-26e8-4764-af7c-aa88fe5e3cd0" providerId="ADAL" clId="{834F93DF-B0CD-53AB-8B86-1E5836C1ED6A}" dt="2026-01-26T09:15:33.313" v="220"/>
        <pc:sldMkLst>
          <pc:docMk/>
          <pc:sldMk cId="495335742" sldId="261"/>
        </pc:sldMkLst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495335742" sldId="261"/>
            <ac:spMk id="4" creationId="{D685FB76-0B81-8A98-A295-C632A406A464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495335742" sldId="261"/>
            <ac:spMk id="5" creationId="{D1D78350-62D1-34E7-CBBB-9A62504CE98F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495335742" sldId="261"/>
            <ac:spMk id="6" creationId="{B57CD427-8351-F716-0670-B00B3FA222BE}"/>
          </ac:spMkLst>
        </pc:spChg>
      </pc:sldChg>
      <pc:sldChg chg="modSp">
        <pc:chgData name="Marvin Beckmann" userId="d50c65d2-26e8-4764-af7c-aa88fe5e3cd0" providerId="ADAL" clId="{834F93DF-B0CD-53AB-8B86-1E5836C1ED6A}" dt="2026-01-26T09:15:33.313" v="220"/>
        <pc:sldMkLst>
          <pc:docMk/>
          <pc:sldMk cId="3370900891" sldId="262"/>
        </pc:sldMkLst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3370900891" sldId="262"/>
            <ac:spMk id="4" creationId="{D1DDC6D1-9467-ED67-D6E1-5532595DECCF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3370900891" sldId="262"/>
            <ac:spMk id="5" creationId="{57B90CCB-14F0-DE43-5841-D3DABFE53A47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3370900891" sldId="262"/>
            <ac:spMk id="6" creationId="{2EB9CBBA-232C-3F1D-D88A-9652A488C942}"/>
          </ac:spMkLst>
        </pc:spChg>
      </pc:sldChg>
      <pc:sldChg chg="modSp">
        <pc:chgData name="Marvin Beckmann" userId="d50c65d2-26e8-4764-af7c-aa88fe5e3cd0" providerId="ADAL" clId="{834F93DF-B0CD-53AB-8B86-1E5836C1ED6A}" dt="2026-01-26T09:15:33.313" v="220"/>
        <pc:sldMkLst>
          <pc:docMk/>
          <pc:sldMk cId="2111906626" sldId="263"/>
        </pc:sldMkLst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2111906626" sldId="263"/>
            <ac:spMk id="2" creationId="{D040A179-E9C1-6F8C-C426-E1104C31C667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2111906626" sldId="263"/>
            <ac:spMk id="3" creationId="{7F2E1116-3A17-C066-E259-E5D4536CD775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2111906626" sldId="263"/>
            <ac:spMk id="10" creationId="{07EE39F4-00F7-D90E-8D4C-755D124199FE}"/>
          </ac:spMkLst>
        </pc:spChg>
      </pc:sldChg>
      <pc:sldChg chg="modSp">
        <pc:chgData name="Marvin Beckmann" userId="d50c65d2-26e8-4764-af7c-aa88fe5e3cd0" providerId="ADAL" clId="{834F93DF-B0CD-53AB-8B86-1E5836C1ED6A}" dt="2026-01-26T09:15:33.313" v="220"/>
        <pc:sldMkLst>
          <pc:docMk/>
          <pc:sldMk cId="2778158747" sldId="264"/>
        </pc:sldMkLst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2778158747" sldId="264"/>
            <ac:spMk id="2" creationId="{30A98EC6-0188-E735-4E00-F68BB845EAD5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2778158747" sldId="264"/>
            <ac:spMk id="4" creationId="{DFF7AAA4-C07D-4D26-3770-A96B4AD5C49A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2778158747" sldId="264"/>
            <ac:spMk id="5" creationId="{281EC807-DCC8-6D9E-BC90-1429BF141FF1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2778158747" sldId="264"/>
            <ac:spMk id="6" creationId="{65A88B07-AEEB-3563-3639-649FF1C14830}"/>
          </ac:spMkLst>
        </pc:spChg>
      </pc:sldChg>
      <pc:sldChg chg="modSp">
        <pc:chgData name="Marvin Beckmann" userId="d50c65d2-26e8-4764-af7c-aa88fe5e3cd0" providerId="ADAL" clId="{834F93DF-B0CD-53AB-8B86-1E5836C1ED6A}" dt="2026-01-26T09:15:33.313" v="220"/>
        <pc:sldMkLst>
          <pc:docMk/>
          <pc:sldMk cId="4126430470" sldId="265"/>
        </pc:sldMkLst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4126430470" sldId="265"/>
            <ac:spMk id="2" creationId="{C7B24D0F-9C3B-EBAF-F0A6-21407F2AD90F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4126430470" sldId="265"/>
            <ac:spMk id="4" creationId="{700E87B0-5191-EEB2-7C22-1DB5050EE6D2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4126430470" sldId="265"/>
            <ac:spMk id="5" creationId="{70EB2149-37D6-E41F-2722-C637EC28BE24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4126430470" sldId="265"/>
            <ac:spMk id="6" creationId="{64FA08EA-A26B-2038-C47B-F6435A4EF93C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4126430470" sldId="265"/>
            <ac:spMk id="12" creationId="{48BF0824-A8D1-3690-91D2-930E269A474F}"/>
          </ac:spMkLst>
        </pc:spChg>
      </pc:sldChg>
      <pc:sldChg chg="addSp delSp modSp mod modAnim">
        <pc:chgData name="Marvin Beckmann" userId="d50c65d2-26e8-4764-af7c-aa88fe5e3cd0" providerId="ADAL" clId="{834F93DF-B0CD-53AB-8B86-1E5836C1ED6A}" dt="2026-02-06T09:35:45.351" v="2895" actId="20577"/>
        <pc:sldMkLst>
          <pc:docMk/>
          <pc:sldMk cId="3866406800" sldId="266"/>
        </pc:sldMkLst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3866406800" sldId="266"/>
            <ac:spMk id="2" creationId="{9AFB48E6-82DB-1312-F02F-8B80366CDB5C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3866406800" sldId="266"/>
            <ac:spMk id="5" creationId="{FF706FDE-B148-0BEC-9466-276356070B19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3866406800" sldId="266"/>
            <ac:spMk id="6" creationId="{8D8070BD-99AF-FBA3-AC85-2C74A5F1F4BD}"/>
          </ac:spMkLst>
        </pc:spChg>
        <pc:spChg chg="mod">
          <ac:chgData name="Marvin Beckmann" userId="d50c65d2-26e8-4764-af7c-aa88fe5e3cd0" providerId="ADAL" clId="{834F93DF-B0CD-53AB-8B86-1E5836C1ED6A}" dt="2026-01-26T09:15:33.313" v="220"/>
          <ac:spMkLst>
            <pc:docMk/>
            <pc:sldMk cId="3866406800" sldId="266"/>
            <ac:spMk id="7" creationId="{885B5A39-7D46-20A8-B15D-B79EFF35AD68}"/>
          </ac:spMkLst>
        </pc:spChg>
        <pc:spChg chg="add mod">
          <ac:chgData name="Marvin Beckmann" userId="d50c65d2-26e8-4764-af7c-aa88fe5e3cd0" providerId="ADAL" clId="{834F93DF-B0CD-53AB-8B86-1E5836C1ED6A}" dt="2026-01-26T09:04:35.810" v="64" actId="1076"/>
          <ac:spMkLst>
            <pc:docMk/>
            <pc:sldMk cId="3866406800" sldId="266"/>
            <ac:spMk id="19" creationId="{FBC2ABF6-AF16-05F4-E6AD-0A70963189D3}"/>
          </ac:spMkLst>
        </pc:spChg>
        <pc:spChg chg="add mod">
          <ac:chgData name="Marvin Beckmann" userId="d50c65d2-26e8-4764-af7c-aa88fe5e3cd0" providerId="ADAL" clId="{834F93DF-B0CD-53AB-8B86-1E5836C1ED6A}" dt="2026-01-26T09:04:14.683" v="59" actId="122"/>
          <ac:spMkLst>
            <pc:docMk/>
            <pc:sldMk cId="3866406800" sldId="266"/>
            <ac:spMk id="20" creationId="{1E41445C-1FEA-5457-2FFF-2D964E874656}"/>
          </ac:spMkLst>
        </pc:spChg>
        <pc:spChg chg="add mod">
          <ac:chgData name="Marvin Beckmann" userId="d50c65d2-26e8-4764-af7c-aa88fe5e3cd0" providerId="ADAL" clId="{834F93DF-B0CD-53AB-8B86-1E5836C1ED6A}" dt="2026-02-06T09:35:45.351" v="2895" actId="20577"/>
          <ac:spMkLst>
            <pc:docMk/>
            <pc:sldMk cId="3866406800" sldId="266"/>
            <ac:spMk id="28" creationId="{A74B8611-6C53-E7F7-ABB7-2A57D6DC438F}"/>
          </ac:spMkLst>
        </pc:spChg>
        <pc:picChg chg="add mod">
          <ac:chgData name="Marvin Beckmann" userId="d50c65d2-26e8-4764-af7c-aa88fe5e3cd0" providerId="ADAL" clId="{834F93DF-B0CD-53AB-8B86-1E5836C1ED6A}" dt="2026-01-26T09:03:12.408" v="18" actId="1076"/>
          <ac:picMkLst>
            <pc:docMk/>
            <pc:sldMk cId="3866406800" sldId="266"/>
            <ac:picMk id="11" creationId="{6BDDDEE7-7AEF-1C3C-E8D0-A8CC36F0C0C3}"/>
          </ac:picMkLst>
        </pc:picChg>
        <pc:picChg chg="add mod">
          <ac:chgData name="Marvin Beckmann" userId="d50c65d2-26e8-4764-af7c-aa88fe5e3cd0" providerId="ADAL" clId="{834F93DF-B0CD-53AB-8B86-1E5836C1ED6A}" dt="2026-01-26T09:03:12.408" v="18" actId="1076"/>
          <ac:picMkLst>
            <pc:docMk/>
            <pc:sldMk cId="3866406800" sldId="266"/>
            <ac:picMk id="15" creationId="{6E68AAB0-F910-71E3-BFF6-6BD0EDFC1436}"/>
          </ac:picMkLst>
        </pc:picChg>
        <pc:picChg chg="add mod">
          <ac:chgData name="Marvin Beckmann" userId="d50c65d2-26e8-4764-af7c-aa88fe5e3cd0" providerId="ADAL" clId="{834F93DF-B0CD-53AB-8B86-1E5836C1ED6A}" dt="2026-01-26T09:04:49.788" v="67" actId="1076"/>
          <ac:picMkLst>
            <pc:docMk/>
            <pc:sldMk cId="3866406800" sldId="266"/>
            <ac:picMk id="22" creationId="{BB9EABFD-C7E2-31EB-E304-A5573AA57B9F}"/>
          </ac:picMkLst>
        </pc:picChg>
        <pc:picChg chg="add mod">
          <ac:chgData name="Marvin Beckmann" userId="d50c65d2-26e8-4764-af7c-aa88fe5e3cd0" providerId="ADAL" clId="{834F93DF-B0CD-53AB-8B86-1E5836C1ED6A}" dt="2026-01-26T09:10:25.429" v="106" actId="1076"/>
          <ac:picMkLst>
            <pc:docMk/>
            <pc:sldMk cId="3866406800" sldId="266"/>
            <ac:picMk id="24" creationId="{C529D191-8F6C-B74B-526E-EF3582292E3C}"/>
          </ac:picMkLst>
        </pc:picChg>
        <pc:picChg chg="add mod">
          <ac:chgData name="Marvin Beckmann" userId="d50c65d2-26e8-4764-af7c-aa88fe5e3cd0" providerId="ADAL" clId="{834F93DF-B0CD-53AB-8B86-1E5836C1ED6A}" dt="2026-01-26T09:10:25.429" v="106" actId="1076"/>
          <ac:picMkLst>
            <pc:docMk/>
            <pc:sldMk cId="3866406800" sldId="266"/>
            <ac:picMk id="26" creationId="{A71E1C56-296A-F099-0301-213E9AC46D18}"/>
          </ac:picMkLst>
        </pc:picChg>
        <pc:picChg chg="add mod">
          <ac:chgData name="Marvin Beckmann" userId="d50c65d2-26e8-4764-af7c-aa88fe5e3cd0" providerId="ADAL" clId="{834F93DF-B0CD-53AB-8B86-1E5836C1ED6A}" dt="2026-01-26T09:10:25.429" v="106" actId="1076"/>
          <ac:picMkLst>
            <pc:docMk/>
            <pc:sldMk cId="3866406800" sldId="266"/>
            <ac:picMk id="27" creationId="{A90057D1-9DA2-FC81-FD6D-F2B7534F9A41}"/>
          </ac:picMkLst>
        </pc:picChg>
        <pc:cxnChg chg="add mod">
          <ac:chgData name="Marvin Beckmann" userId="d50c65d2-26e8-4764-af7c-aa88fe5e3cd0" providerId="ADAL" clId="{834F93DF-B0CD-53AB-8B86-1E5836C1ED6A}" dt="2026-01-26T09:03:12.408" v="18" actId="1076"/>
          <ac:cxnSpMkLst>
            <pc:docMk/>
            <pc:sldMk cId="3866406800" sldId="266"/>
            <ac:cxnSpMk id="17" creationId="{C324936C-49E8-D5B8-CA80-92742B8E60E2}"/>
          </ac:cxnSpMkLst>
        </pc:cxnChg>
        <pc:cxnChg chg="add mod">
          <ac:chgData name="Marvin Beckmann" userId="d50c65d2-26e8-4764-af7c-aa88fe5e3cd0" providerId="ADAL" clId="{834F93DF-B0CD-53AB-8B86-1E5836C1ED6A}" dt="2026-01-26T09:03:12.408" v="18" actId="1076"/>
          <ac:cxnSpMkLst>
            <pc:docMk/>
            <pc:sldMk cId="3866406800" sldId="266"/>
            <ac:cxnSpMk id="18" creationId="{BA8FFB4D-46AB-2013-D636-12BC3C651D4B}"/>
          </ac:cxnSpMkLst>
        </pc:cxnChg>
        <pc:cxnChg chg="add">
          <ac:chgData name="Marvin Beckmann" userId="d50c65d2-26e8-4764-af7c-aa88fe5e3cd0" providerId="ADAL" clId="{834F93DF-B0CD-53AB-8B86-1E5836C1ED6A}" dt="2026-01-26T09:12:25.760" v="193" actId="11529"/>
          <ac:cxnSpMkLst>
            <pc:docMk/>
            <pc:sldMk cId="3866406800" sldId="266"/>
            <ac:cxnSpMk id="30" creationId="{DCD0DBF1-E713-B6C3-4150-F0DCB46FD084}"/>
          </ac:cxnSpMkLst>
        </pc:cxnChg>
      </pc:sldChg>
      <pc:sldChg chg="addSp delSp modSp add mod ord modAnim">
        <pc:chgData name="Marvin Beckmann" userId="d50c65d2-26e8-4764-af7c-aa88fe5e3cd0" providerId="ADAL" clId="{834F93DF-B0CD-53AB-8B86-1E5836C1ED6A}" dt="2026-02-06T09:35:34.919" v="2887" actId="20577"/>
        <pc:sldMkLst>
          <pc:docMk/>
          <pc:sldMk cId="3195841055" sldId="268"/>
        </pc:sldMkLst>
        <pc:spChg chg="mod">
          <ac:chgData name="Marvin Beckmann" userId="d50c65d2-26e8-4764-af7c-aa88fe5e3cd0" providerId="ADAL" clId="{834F93DF-B0CD-53AB-8B86-1E5836C1ED6A}" dt="2026-01-26T09:23:20.618" v="700" actId="20577"/>
          <ac:spMkLst>
            <pc:docMk/>
            <pc:sldMk cId="3195841055" sldId="268"/>
            <ac:spMk id="2" creationId="{6D81B6DC-D2BC-B85B-FF16-BE60CFD7FFC2}"/>
          </ac:spMkLst>
        </pc:spChg>
        <pc:spChg chg="add mod">
          <ac:chgData name="Marvin Beckmann" userId="d50c65d2-26e8-4764-af7c-aa88fe5e3cd0" providerId="ADAL" clId="{834F93DF-B0CD-53AB-8B86-1E5836C1ED6A}" dt="2026-01-26T09:30:11.888" v="871" actId="20577"/>
          <ac:spMkLst>
            <pc:docMk/>
            <pc:sldMk cId="3195841055" sldId="268"/>
            <ac:spMk id="4" creationId="{2A12C9B9-5B84-1AAE-0CA4-341EDB237DB6}"/>
          </ac:spMkLst>
        </pc:spChg>
        <pc:spChg chg="mod">
          <ac:chgData name="Marvin Beckmann" userId="d50c65d2-26e8-4764-af7c-aa88fe5e3cd0" providerId="ADAL" clId="{834F93DF-B0CD-53AB-8B86-1E5836C1ED6A}" dt="2026-02-06T09:35:34.919" v="2887" actId="20577"/>
          <ac:spMkLst>
            <pc:docMk/>
            <pc:sldMk cId="3195841055" sldId="268"/>
            <ac:spMk id="28" creationId="{6421129A-1387-BD18-0EAA-470F1E1E43C2}"/>
          </ac:spMkLst>
        </pc:spChg>
      </pc:sldChg>
      <pc:sldChg chg="addSp delSp modSp new mod modClrScheme modAnim chgLayout">
        <pc:chgData name="Marvin Beckmann" userId="d50c65d2-26e8-4764-af7c-aa88fe5e3cd0" providerId="ADAL" clId="{834F93DF-B0CD-53AB-8B86-1E5836C1ED6A}" dt="2026-01-26T09:39:21.156" v="1109"/>
        <pc:sldMkLst>
          <pc:docMk/>
          <pc:sldMk cId="1446683621" sldId="269"/>
        </pc:sldMkLst>
        <pc:spChg chg="mod">
          <ac:chgData name="Marvin Beckmann" userId="d50c65d2-26e8-4764-af7c-aa88fe5e3cd0" providerId="ADAL" clId="{834F93DF-B0CD-53AB-8B86-1E5836C1ED6A}" dt="2026-01-26T09:26:44.554" v="750" actId="26606"/>
          <ac:spMkLst>
            <pc:docMk/>
            <pc:sldMk cId="1446683621" sldId="269"/>
            <ac:spMk id="5" creationId="{E4055289-A2BD-3D46-6C78-E127682F2122}"/>
          </ac:spMkLst>
        </pc:spChg>
        <pc:spChg chg="mod">
          <ac:chgData name="Marvin Beckmann" userId="d50c65d2-26e8-4764-af7c-aa88fe5e3cd0" providerId="ADAL" clId="{834F93DF-B0CD-53AB-8B86-1E5836C1ED6A}" dt="2026-01-26T09:26:44.554" v="750" actId="26606"/>
          <ac:spMkLst>
            <pc:docMk/>
            <pc:sldMk cId="1446683621" sldId="269"/>
            <ac:spMk id="6" creationId="{81D72978-6913-9218-1FEB-35B4A9A29D9F}"/>
          </ac:spMkLst>
        </pc:spChg>
        <pc:spChg chg="mod">
          <ac:chgData name="Marvin Beckmann" userId="d50c65d2-26e8-4764-af7c-aa88fe5e3cd0" providerId="ADAL" clId="{834F93DF-B0CD-53AB-8B86-1E5836C1ED6A}" dt="2026-01-26T09:26:44.554" v="750" actId="26606"/>
          <ac:spMkLst>
            <pc:docMk/>
            <pc:sldMk cId="1446683621" sldId="269"/>
            <ac:spMk id="7" creationId="{03D485BE-554F-9342-07BD-6C74CA08A634}"/>
          </ac:spMkLst>
        </pc:spChg>
        <pc:spChg chg="add mod">
          <ac:chgData name="Marvin Beckmann" userId="d50c65d2-26e8-4764-af7c-aa88fe5e3cd0" providerId="ADAL" clId="{834F93DF-B0CD-53AB-8B86-1E5836C1ED6A}" dt="2026-01-26T09:38:52.943" v="1106" actId="20577"/>
          <ac:spMkLst>
            <pc:docMk/>
            <pc:sldMk cId="1446683621" sldId="269"/>
            <ac:spMk id="12" creationId="{81A302B2-D3AB-3324-A45D-D46478AECF63}"/>
          </ac:spMkLst>
        </pc:spChg>
        <pc:spChg chg="add mod">
          <ac:chgData name="Marvin Beckmann" userId="d50c65d2-26e8-4764-af7c-aa88fe5e3cd0" providerId="ADAL" clId="{834F93DF-B0CD-53AB-8B86-1E5836C1ED6A}" dt="2026-01-26T09:35:46.249" v="996" actId="1076"/>
          <ac:spMkLst>
            <pc:docMk/>
            <pc:sldMk cId="1446683621" sldId="269"/>
            <ac:spMk id="15" creationId="{FCA198B4-45CE-0B92-534B-FAAFFB995D33}"/>
          </ac:spMkLst>
        </pc:spChg>
        <pc:picChg chg="add mod">
          <ac:chgData name="Marvin Beckmann" userId="d50c65d2-26e8-4764-af7c-aa88fe5e3cd0" providerId="ADAL" clId="{834F93DF-B0CD-53AB-8B86-1E5836C1ED6A}" dt="2026-01-26T09:37:26.125" v="1007" actId="1076"/>
          <ac:picMkLst>
            <pc:docMk/>
            <pc:sldMk cId="1446683621" sldId="269"/>
            <ac:picMk id="9" creationId="{7DE4343D-C940-896D-08D6-20B34BFCA0D6}"/>
          </ac:picMkLst>
        </pc:picChg>
        <pc:picChg chg="add mod">
          <ac:chgData name="Marvin Beckmann" userId="d50c65d2-26e8-4764-af7c-aa88fe5e3cd0" providerId="ADAL" clId="{834F93DF-B0CD-53AB-8B86-1E5836C1ED6A}" dt="2026-01-26T09:37:26.125" v="1007" actId="1076"/>
          <ac:picMkLst>
            <pc:docMk/>
            <pc:sldMk cId="1446683621" sldId="269"/>
            <ac:picMk id="10" creationId="{4291FDA1-CA26-1C57-0E7A-1CC4048F6092}"/>
          </ac:picMkLst>
        </pc:picChg>
        <pc:picChg chg="add mod">
          <ac:chgData name="Marvin Beckmann" userId="d50c65d2-26e8-4764-af7c-aa88fe5e3cd0" providerId="ADAL" clId="{834F93DF-B0CD-53AB-8B86-1E5836C1ED6A}" dt="2026-01-26T09:37:15.790" v="1005" actId="1076"/>
          <ac:picMkLst>
            <pc:docMk/>
            <pc:sldMk cId="1446683621" sldId="269"/>
            <ac:picMk id="13" creationId="{FF0F5DCF-7387-302C-CEBF-83527CB2F2A7}"/>
          </ac:picMkLst>
        </pc:picChg>
      </pc:sldChg>
      <pc:sldChg chg="addSp delSp modSp new mod ord chgLayout">
        <pc:chgData name="Marvin Beckmann" userId="d50c65d2-26e8-4764-af7c-aa88fe5e3cd0" providerId="ADAL" clId="{834F93DF-B0CD-53AB-8B86-1E5836C1ED6A}" dt="2026-01-26T09:38:39.620" v="1091" actId="20577"/>
        <pc:sldMkLst>
          <pc:docMk/>
          <pc:sldMk cId="180805284" sldId="270"/>
        </pc:sldMkLst>
        <pc:spChg chg="mod">
          <ac:chgData name="Marvin Beckmann" userId="d50c65d2-26e8-4764-af7c-aa88fe5e3cd0" providerId="ADAL" clId="{834F93DF-B0CD-53AB-8B86-1E5836C1ED6A}" dt="2026-01-26T09:38:32.569" v="1069" actId="26606"/>
          <ac:spMkLst>
            <pc:docMk/>
            <pc:sldMk cId="180805284" sldId="270"/>
            <ac:spMk id="5" creationId="{9977CFA8-76E2-EB3A-1F6A-93E2E74BAF3A}"/>
          </ac:spMkLst>
        </pc:spChg>
        <pc:spChg chg="mod">
          <ac:chgData name="Marvin Beckmann" userId="d50c65d2-26e8-4764-af7c-aa88fe5e3cd0" providerId="ADAL" clId="{834F93DF-B0CD-53AB-8B86-1E5836C1ED6A}" dt="2026-01-26T09:38:32.569" v="1069" actId="26606"/>
          <ac:spMkLst>
            <pc:docMk/>
            <pc:sldMk cId="180805284" sldId="270"/>
            <ac:spMk id="6" creationId="{92A259E1-8D8E-D420-96AB-0FB732475A2D}"/>
          </ac:spMkLst>
        </pc:spChg>
        <pc:spChg chg="mod">
          <ac:chgData name="Marvin Beckmann" userId="d50c65d2-26e8-4764-af7c-aa88fe5e3cd0" providerId="ADAL" clId="{834F93DF-B0CD-53AB-8B86-1E5836C1ED6A}" dt="2026-01-26T09:38:32.569" v="1069" actId="26606"/>
          <ac:spMkLst>
            <pc:docMk/>
            <pc:sldMk cId="180805284" sldId="270"/>
            <ac:spMk id="7" creationId="{683E2FA7-07A1-EDD5-3F4B-58DF560C3E09}"/>
          </ac:spMkLst>
        </pc:spChg>
        <pc:spChg chg="add mod">
          <ac:chgData name="Marvin Beckmann" userId="d50c65d2-26e8-4764-af7c-aa88fe5e3cd0" providerId="ADAL" clId="{834F93DF-B0CD-53AB-8B86-1E5836C1ED6A}" dt="2026-01-26T09:38:39.620" v="1091" actId="20577"/>
          <ac:spMkLst>
            <pc:docMk/>
            <pc:sldMk cId="180805284" sldId="270"/>
            <ac:spMk id="12" creationId="{3C23A25F-D5BD-CA63-5002-2A6353FF2F20}"/>
          </ac:spMkLst>
        </pc:spChg>
        <pc:spChg chg="add mod">
          <ac:chgData name="Marvin Beckmann" userId="d50c65d2-26e8-4764-af7c-aa88fe5e3cd0" providerId="ADAL" clId="{834F93DF-B0CD-53AB-8B86-1E5836C1ED6A}" dt="2026-01-26T09:38:32.569" v="1069" actId="26606"/>
          <ac:spMkLst>
            <pc:docMk/>
            <pc:sldMk cId="180805284" sldId="270"/>
            <ac:spMk id="14" creationId="{FEB21A69-DE87-1E84-496A-362E0559234D}"/>
          </ac:spMkLst>
        </pc:spChg>
      </pc:sldChg>
      <pc:sldChg chg="addSp delSp modSp new mod modAnim">
        <pc:chgData name="Marvin Beckmann" userId="d50c65d2-26e8-4764-af7c-aa88fe5e3cd0" providerId="ADAL" clId="{834F93DF-B0CD-53AB-8B86-1E5836C1ED6A}" dt="2026-01-28T09:59:24.892" v="2879" actId="20577"/>
        <pc:sldMkLst>
          <pc:docMk/>
          <pc:sldMk cId="337627225" sldId="271"/>
        </pc:sldMkLst>
        <pc:spChg chg="mod">
          <ac:chgData name="Marvin Beckmann" userId="d50c65d2-26e8-4764-af7c-aa88fe5e3cd0" providerId="ADAL" clId="{834F93DF-B0CD-53AB-8B86-1E5836C1ED6A}" dt="2026-01-26T09:56:47.329" v="1543" actId="20577"/>
          <ac:spMkLst>
            <pc:docMk/>
            <pc:sldMk cId="337627225" sldId="271"/>
            <ac:spMk id="2" creationId="{0EAD7735-A86C-4018-C929-13C1F023C145}"/>
          </ac:spMkLst>
        </pc:spChg>
        <pc:spChg chg="add del mod">
          <ac:chgData name="Marvin Beckmann" userId="d50c65d2-26e8-4764-af7c-aa88fe5e3cd0" providerId="ADAL" clId="{834F93DF-B0CD-53AB-8B86-1E5836C1ED6A}" dt="2026-01-28T09:59:24.892" v="2879" actId="20577"/>
          <ac:spMkLst>
            <pc:docMk/>
            <pc:sldMk cId="337627225" sldId="271"/>
            <ac:spMk id="3" creationId="{467FF1A9-6BF4-87C4-FA0C-C0A6AD0107FD}"/>
          </ac:spMkLst>
        </pc:spChg>
        <pc:spChg chg="add mod">
          <ac:chgData name="Marvin Beckmann" userId="d50c65d2-26e8-4764-af7c-aa88fe5e3cd0" providerId="ADAL" clId="{834F93DF-B0CD-53AB-8B86-1E5836C1ED6A}" dt="2026-01-26T10:09:52.480" v="1893" actId="20577"/>
          <ac:spMkLst>
            <pc:docMk/>
            <pc:sldMk cId="337627225" sldId="271"/>
            <ac:spMk id="34" creationId="{06CEBBB2-640F-6E41-06B7-AAA686DF739D}"/>
          </ac:spMkLst>
        </pc:spChg>
        <pc:picChg chg="add mod">
          <ac:chgData name="Marvin Beckmann" userId="d50c65d2-26e8-4764-af7c-aa88fe5e3cd0" providerId="ADAL" clId="{834F93DF-B0CD-53AB-8B86-1E5836C1ED6A}" dt="2026-01-26T10:04:46.928" v="1802" actId="1076"/>
          <ac:picMkLst>
            <pc:docMk/>
            <pc:sldMk cId="337627225" sldId="271"/>
            <ac:picMk id="14" creationId="{9BF275E0-9CB0-E55E-5C32-897FD09AF33A}"/>
          </ac:picMkLst>
        </pc:picChg>
        <pc:picChg chg="add mod">
          <ac:chgData name="Marvin Beckmann" userId="d50c65d2-26e8-4764-af7c-aa88fe5e3cd0" providerId="ADAL" clId="{834F93DF-B0CD-53AB-8B86-1E5836C1ED6A}" dt="2026-01-26T10:04:22.978" v="1796" actId="1076"/>
          <ac:picMkLst>
            <pc:docMk/>
            <pc:sldMk cId="337627225" sldId="271"/>
            <ac:picMk id="16" creationId="{CF01E685-4D84-869C-8FBE-320515D01D73}"/>
          </ac:picMkLst>
        </pc:picChg>
        <pc:picChg chg="add mod">
          <ac:chgData name="Marvin Beckmann" userId="d50c65d2-26e8-4764-af7c-aa88fe5e3cd0" providerId="ADAL" clId="{834F93DF-B0CD-53AB-8B86-1E5836C1ED6A}" dt="2026-01-26T10:04:25.479" v="1797" actId="1076"/>
          <ac:picMkLst>
            <pc:docMk/>
            <pc:sldMk cId="337627225" sldId="271"/>
            <ac:picMk id="18" creationId="{41540196-4E3D-CCEE-C6C5-6DC23D2B9B39}"/>
          </ac:picMkLst>
        </pc:picChg>
        <pc:picChg chg="add mod">
          <ac:chgData name="Marvin Beckmann" userId="d50c65d2-26e8-4764-af7c-aa88fe5e3cd0" providerId="ADAL" clId="{834F93DF-B0CD-53AB-8B86-1E5836C1ED6A}" dt="2026-01-26T10:04:42" v="1801" actId="1076"/>
          <ac:picMkLst>
            <pc:docMk/>
            <pc:sldMk cId="337627225" sldId="271"/>
            <ac:picMk id="19" creationId="{148DAD3F-F520-6272-962B-9EE2E13FBEC9}"/>
          </ac:picMkLst>
        </pc:picChg>
        <pc:picChg chg="add mod">
          <ac:chgData name="Marvin Beckmann" userId="d50c65d2-26e8-4764-af7c-aa88fe5e3cd0" providerId="ADAL" clId="{834F93DF-B0CD-53AB-8B86-1E5836C1ED6A}" dt="2026-01-26T10:04:35.496" v="1800" actId="1076"/>
          <ac:picMkLst>
            <pc:docMk/>
            <pc:sldMk cId="337627225" sldId="271"/>
            <ac:picMk id="20" creationId="{692E3CA0-8674-0E3B-57D4-7B03FBA0BBF3}"/>
          </ac:picMkLst>
        </pc:picChg>
        <pc:cxnChg chg="add">
          <ac:chgData name="Marvin Beckmann" userId="d50c65d2-26e8-4764-af7c-aa88fe5e3cd0" providerId="ADAL" clId="{834F93DF-B0CD-53AB-8B86-1E5836C1ED6A}" dt="2026-01-26T10:05:08.365" v="1803" actId="11529"/>
          <ac:cxnSpMkLst>
            <pc:docMk/>
            <pc:sldMk cId="337627225" sldId="271"/>
            <ac:cxnSpMk id="22" creationId="{5530065F-88DC-4A0A-323B-A365470ABC4B}"/>
          </ac:cxnSpMkLst>
        </pc:cxnChg>
        <pc:cxnChg chg="add mod">
          <ac:chgData name="Marvin Beckmann" userId="d50c65d2-26e8-4764-af7c-aa88fe5e3cd0" providerId="ADAL" clId="{834F93DF-B0CD-53AB-8B86-1E5836C1ED6A}" dt="2026-01-26T10:05:34.560" v="1808" actId="14100"/>
          <ac:cxnSpMkLst>
            <pc:docMk/>
            <pc:sldMk cId="337627225" sldId="271"/>
            <ac:cxnSpMk id="23" creationId="{E5BA0AB8-6A8B-AEC1-AF70-8CABABDD1EDC}"/>
          </ac:cxnSpMkLst>
        </pc:cxnChg>
        <pc:cxnChg chg="add mod">
          <ac:chgData name="Marvin Beckmann" userId="d50c65d2-26e8-4764-af7c-aa88fe5e3cd0" providerId="ADAL" clId="{834F93DF-B0CD-53AB-8B86-1E5836C1ED6A}" dt="2026-01-26T10:05:51.994" v="1814" actId="14100"/>
          <ac:cxnSpMkLst>
            <pc:docMk/>
            <pc:sldMk cId="337627225" sldId="271"/>
            <ac:cxnSpMk id="26" creationId="{E968E9C1-4801-2477-9680-2DF924EE7D4F}"/>
          </ac:cxnSpMkLst>
        </pc:cxnChg>
        <pc:cxnChg chg="add mod">
          <ac:chgData name="Marvin Beckmann" userId="d50c65d2-26e8-4764-af7c-aa88fe5e3cd0" providerId="ADAL" clId="{834F93DF-B0CD-53AB-8B86-1E5836C1ED6A}" dt="2026-01-26T10:06:00.063" v="1817" actId="14100"/>
          <ac:cxnSpMkLst>
            <pc:docMk/>
            <pc:sldMk cId="337627225" sldId="271"/>
            <ac:cxnSpMk id="30" creationId="{AB2335A8-5206-373D-D7DF-EC7A14EE0965}"/>
          </ac:cxnSpMkLst>
        </pc:cxnChg>
        <pc:cxnChg chg="add mod">
          <ac:chgData name="Marvin Beckmann" userId="d50c65d2-26e8-4764-af7c-aa88fe5e3cd0" providerId="ADAL" clId="{834F93DF-B0CD-53AB-8B86-1E5836C1ED6A}" dt="2026-01-26T10:06:07.275" v="1820" actId="14100"/>
          <ac:cxnSpMkLst>
            <pc:docMk/>
            <pc:sldMk cId="337627225" sldId="271"/>
            <ac:cxnSpMk id="32" creationId="{BD7EA535-1C55-D911-BF4F-D1D1FFB13846}"/>
          </ac:cxnSpMkLst>
        </pc:cxnChg>
      </pc:sldChg>
      <pc:sldChg chg="addSp delSp modSp add mod delAnim modAnim">
        <pc:chgData name="Marvin Beckmann" userId="d50c65d2-26e8-4764-af7c-aa88fe5e3cd0" providerId="ADAL" clId="{834F93DF-B0CD-53AB-8B86-1E5836C1ED6A}" dt="2026-01-26T10:22:14.446" v="2315"/>
        <pc:sldMkLst>
          <pc:docMk/>
          <pc:sldMk cId="2795772571" sldId="272"/>
        </pc:sldMkLst>
        <pc:spChg chg="add del mod">
          <ac:chgData name="Marvin Beckmann" userId="d50c65d2-26e8-4764-af7c-aa88fe5e3cd0" providerId="ADAL" clId="{834F93DF-B0CD-53AB-8B86-1E5836C1ED6A}" dt="2026-01-26T10:22:06.966" v="2313" actId="1076"/>
          <ac:spMkLst>
            <pc:docMk/>
            <pc:sldMk cId="2795772571" sldId="272"/>
            <ac:spMk id="3" creationId="{568C7FC9-42A0-9E90-6273-C1E79A8C4829}"/>
          </ac:spMkLst>
        </pc:spChg>
        <pc:spChg chg="mod">
          <ac:chgData name="Marvin Beckmann" userId="d50c65d2-26e8-4764-af7c-aa88fe5e3cd0" providerId="ADAL" clId="{834F93DF-B0CD-53AB-8B86-1E5836C1ED6A}" dt="2026-01-26T09:49:01.879" v="1194" actId="20577"/>
          <ac:spMkLst>
            <pc:docMk/>
            <pc:sldMk cId="2795772571" sldId="272"/>
            <ac:spMk id="12" creationId="{A8466700-B2B3-FAF0-B34A-55CCEC979F61}"/>
          </ac:spMkLst>
        </pc:spChg>
        <pc:picChg chg="mod">
          <ac:chgData name="Marvin Beckmann" userId="d50c65d2-26e8-4764-af7c-aa88fe5e3cd0" providerId="ADAL" clId="{834F93DF-B0CD-53AB-8B86-1E5836C1ED6A}" dt="2026-01-26T09:43:02.510" v="1114" actId="14826"/>
          <ac:picMkLst>
            <pc:docMk/>
            <pc:sldMk cId="2795772571" sldId="272"/>
            <ac:picMk id="9" creationId="{6FA5D365-47F4-4C7A-A58E-C51D555FFD5B}"/>
          </ac:picMkLst>
        </pc:picChg>
      </pc:sldChg>
      <pc:sldChg chg="addSp modSp new mod modAnim">
        <pc:chgData name="Marvin Beckmann" userId="d50c65d2-26e8-4764-af7c-aa88fe5e3cd0" providerId="ADAL" clId="{834F93DF-B0CD-53AB-8B86-1E5836C1ED6A}" dt="2026-01-26T09:56:03.743" v="1490"/>
        <pc:sldMkLst>
          <pc:docMk/>
          <pc:sldMk cId="4035593947" sldId="273"/>
        </pc:sldMkLst>
        <pc:spChg chg="mod">
          <ac:chgData name="Marvin Beckmann" userId="d50c65d2-26e8-4764-af7c-aa88fe5e3cd0" providerId="ADAL" clId="{834F93DF-B0CD-53AB-8B86-1E5836C1ED6A}" dt="2026-01-26T09:49:39.989" v="1237" actId="20577"/>
          <ac:spMkLst>
            <pc:docMk/>
            <pc:sldMk cId="4035593947" sldId="273"/>
            <ac:spMk id="2" creationId="{8FB4E6CD-E6AD-4BC0-3B6A-93CD43AC8CE3}"/>
          </ac:spMkLst>
        </pc:spChg>
        <pc:spChg chg="mod">
          <ac:chgData name="Marvin Beckmann" userId="d50c65d2-26e8-4764-af7c-aa88fe5e3cd0" providerId="ADAL" clId="{834F93DF-B0CD-53AB-8B86-1E5836C1ED6A}" dt="2026-01-26T09:53:24.685" v="1471" actId="20577"/>
          <ac:spMkLst>
            <pc:docMk/>
            <pc:sldMk cId="4035593947" sldId="273"/>
            <ac:spMk id="3" creationId="{2AC3EDD7-C171-82F2-2407-D60104ECF300}"/>
          </ac:spMkLst>
        </pc:spChg>
        <pc:picChg chg="add mod">
          <ac:chgData name="Marvin Beckmann" userId="d50c65d2-26e8-4764-af7c-aa88fe5e3cd0" providerId="ADAL" clId="{834F93DF-B0CD-53AB-8B86-1E5836C1ED6A}" dt="2026-01-26T09:53:50.967" v="1474" actId="1076"/>
          <ac:picMkLst>
            <pc:docMk/>
            <pc:sldMk cId="4035593947" sldId="273"/>
            <ac:picMk id="7" creationId="{324D63C7-A54A-640C-932C-9FFFE3C5EC34}"/>
          </ac:picMkLst>
        </pc:picChg>
        <pc:picChg chg="add mod">
          <ac:chgData name="Marvin Beckmann" userId="d50c65d2-26e8-4764-af7c-aa88fe5e3cd0" providerId="ADAL" clId="{834F93DF-B0CD-53AB-8B86-1E5836C1ED6A}" dt="2026-01-26T09:53:50.967" v="1474" actId="1076"/>
          <ac:picMkLst>
            <pc:docMk/>
            <pc:sldMk cId="4035593947" sldId="273"/>
            <ac:picMk id="8" creationId="{F0BFF0DF-471C-9F14-F347-BC766717CFE0}"/>
          </ac:picMkLst>
        </pc:picChg>
        <pc:picChg chg="add mod">
          <ac:chgData name="Marvin Beckmann" userId="d50c65d2-26e8-4764-af7c-aa88fe5e3cd0" providerId="ADAL" clId="{834F93DF-B0CD-53AB-8B86-1E5836C1ED6A}" dt="2026-01-26T09:53:50.967" v="1474" actId="1076"/>
          <ac:picMkLst>
            <pc:docMk/>
            <pc:sldMk cId="4035593947" sldId="273"/>
            <ac:picMk id="11" creationId="{6953F82D-E72B-E738-70EA-55C250BE4B45}"/>
          </ac:picMkLst>
        </pc:picChg>
        <pc:picChg chg="add mod">
          <ac:chgData name="Marvin Beckmann" userId="d50c65d2-26e8-4764-af7c-aa88fe5e3cd0" providerId="ADAL" clId="{834F93DF-B0CD-53AB-8B86-1E5836C1ED6A}" dt="2026-01-26T09:53:50.967" v="1474" actId="1076"/>
          <ac:picMkLst>
            <pc:docMk/>
            <pc:sldMk cId="4035593947" sldId="273"/>
            <ac:picMk id="12" creationId="{BE99291F-7EE9-1CF6-3420-69FC894930DD}"/>
          </ac:picMkLst>
        </pc:picChg>
        <pc:picChg chg="add mod">
          <ac:chgData name="Marvin Beckmann" userId="d50c65d2-26e8-4764-af7c-aa88fe5e3cd0" providerId="ADAL" clId="{834F93DF-B0CD-53AB-8B86-1E5836C1ED6A}" dt="2026-01-26T09:53:37.331" v="1473" actId="1076"/>
          <ac:picMkLst>
            <pc:docMk/>
            <pc:sldMk cId="4035593947" sldId="273"/>
            <ac:picMk id="13" creationId="{BECEEFDD-FF87-474E-612E-F6916C535B59}"/>
          </ac:picMkLst>
        </pc:picChg>
        <pc:picChg chg="add mod">
          <ac:chgData name="Marvin Beckmann" userId="d50c65d2-26e8-4764-af7c-aa88fe5e3cd0" providerId="ADAL" clId="{834F93DF-B0CD-53AB-8B86-1E5836C1ED6A}" dt="2026-01-26T09:54:31.343" v="1478" actId="1076"/>
          <ac:picMkLst>
            <pc:docMk/>
            <pc:sldMk cId="4035593947" sldId="273"/>
            <ac:picMk id="17" creationId="{71031257-91F3-9B6B-5EAC-60FDF79542E3}"/>
          </ac:picMkLst>
        </pc:picChg>
        <pc:cxnChg chg="add mod">
          <ac:chgData name="Marvin Beckmann" userId="d50c65d2-26e8-4764-af7c-aa88fe5e3cd0" providerId="ADAL" clId="{834F93DF-B0CD-53AB-8B86-1E5836C1ED6A}" dt="2026-01-26T09:53:50.967" v="1474" actId="1076"/>
          <ac:cxnSpMkLst>
            <pc:docMk/>
            <pc:sldMk cId="4035593947" sldId="273"/>
            <ac:cxnSpMk id="10" creationId="{B3AC2FED-059E-C844-E247-56D5586E46B0}"/>
          </ac:cxnSpMkLst>
        </pc:cxnChg>
      </pc:sldChg>
      <pc:sldChg chg="addSp delSp modSp new mod ord modAnim">
        <pc:chgData name="Marvin Beckmann" userId="d50c65d2-26e8-4764-af7c-aa88fe5e3cd0" providerId="ADAL" clId="{834F93DF-B0CD-53AB-8B86-1E5836C1ED6A}" dt="2026-01-26T10:20:06.307" v="2308"/>
        <pc:sldMkLst>
          <pc:docMk/>
          <pc:sldMk cId="777758670" sldId="274"/>
        </pc:sldMkLst>
        <pc:spChg chg="mod">
          <ac:chgData name="Marvin Beckmann" userId="d50c65d2-26e8-4764-af7c-aa88fe5e3cd0" providerId="ADAL" clId="{834F93DF-B0CD-53AB-8B86-1E5836C1ED6A}" dt="2026-01-26T10:11:19.167" v="1912" actId="20577"/>
          <ac:spMkLst>
            <pc:docMk/>
            <pc:sldMk cId="777758670" sldId="274"/>
            <ac:spMk id="2" creationId="{32C70DA4-82E5-E5AF-CA0A-E3CE59CCF49E}"/>
          </ac:spMkLst>
        </pc:spChg>
        <pc:spChg chg="mod">
          <ac:chgData name="Marvin Beckmann" userId="d50c65d2-26e8-4764-af7c-aa88fe5e3cd0" providerId="ADAL" clId="{834F93DF-B0CD-53AB-8B86-1E5836C1ED6A}" dt="2026-01-26T10:15:36.818" v="2216" actId="20577"/>
          <ac:spMkLst>
            <pc:docMk/>
            <pc:sldMk cId="777758670" sldId="274"/>
            <ac:spMk id="3" creationId="{A980567F-D15D-3460-9B33-64AC7BAA1EB5}"/>
          </ac:spMkLst>
        </pc:spChg>
        <pc:spChg chg="add mod">
          <ac:chgData name="Marvin Beckmann" userId="d50c65d2-26e8-4764-af7c-aa88fe5e3cd0" providerId="ADAL" clId="{834F93DF-B0CD-53AB-8B86-1E5836C1ED6A}" dt="2026-01-26T10:16:39.746" v="2254" actId="1076"/>
          <ac:spMkLst>
            <pc:docMk/>
            <pc:sldMk cId="777758670" sldId="274"/>
            <ac:spMk id="15" creationId="{283CFB37-254B-D0AB-BA22-F388F3EB538B}"/>
          </ac:spMkLst>
        </pc:spChg>
        <pc:spChg chg="add mod">
          <ac:chgData name="Marvin Beckmann" userId="d50c65d2-26e8-4764-af7c-aa88fe5e3cd0" providerId="ADAL" clId="{834F93DF-B0CD-53AB-8B86-1E5836C1ED6A}" dt="2026-01-26T10:19:55.446" v="2307" actId="122"/>
          <ac:spMkLst>
            <pc:docMk/>
            <pc:sldMk cId="777758670" sldId="274"/>
            <ac:spMk id="18" creationId="{2022AC83-D004-6BD5-8231-0D7325AF7631}"/>
          </ac:spMkLst>
        </pc:spChg>
        <pc:picChg chg="add mod">
          <ac:chgData name="Marvin Beckmann" userId="d50c65d2-26e8-4764-af7c-aa88fe5e3cd0" providerId="ADAL" clId="{834F93DF-B0CD-53AB-8B86-1E5836C1ED6A}" dt="2026-01-26T10:15:11.721" v="2198" actId="1076"/>
          <ac:picMkLst>
            <pc:docMk/>
            <pc:sldMk cId="777758670" sldId="274"/>
            <ac:picMk id="7" creationId="{69B09D29-34F7-F928-0F95-29E77F0F6D6A}"/>
          </ac:picMkLst>
        </pc:picChg>
        <pc:picChg chg="add mod">
          <ac:chgData name="Marvin Beckmann" userId="d50c65d2-26e8-4764-af7c-aa88fe5e3cd0" providerId="ADAL" clId="{834F93DF-B0CD-53AB-8B86-1E5836C1ED6A}" dt="2026-01-26T10:15:11.721" v="2198" actId="1076"/>
          <ac:picMkLst>
            <pc:docMk/>
            <pc:sldMk cId="777758670" sldId="274"/>
            <ac:picMk id="8" creationId="{6E859DAA-9677-653A-E093-3E1880BAB236}"/>
          </ac:picMkLst>
        </pc:picChg>
        <pc:picChg chg="add mod">
          <ac:chgData name="Marvin Beckmann" userId="d50c65d2-26e8-4764-af7c-aa88fe5e3cd0" providerId="ADAL" clId="{834F93DF-B0CD-53AB-8B86-1E5836C1ED6A}" dt="2026-01-26T10:15:11.721" v="2198" actId="1076"/>
          <ac:picMkLst>
            <pc:docMk/>
            <pc:sldMk cId="777758670" sldId="274"/>
            <ac:picMk id="9" creationId="{9DDD3C19-F4B2-2555-60A3-FB61989A8E44}"/>
          </ac:picMkLst>
        </pc:picChg>
        <pc:picChg chg="add mod">
          <ac:chgData name="Marvin Beckmann" userId="d50c65d2-26e8-4764-af7c-aa88fe5e3cd0" providerId="ADAL" clId="{834F93DF-B0CD-53AB-8B86-1E5836C1ED6A}" dt="2026-01-26T10:17:39.695" v="2259" actId="1076"/>
          <ac:picMkLst>
            <pc:docMk/>
            <pc:sldMk cId="777758670" sldId="274"/>
            <ac:picMk id="17" creationId="{5FEA00BB-B4C5-52E5-97FB-8EB63693B8A7}"/>
          </ac:picMkLst>
        </pc:picChg>
        <pc:cxnChg chg="add">
          <ac:chgData name="Marvin Beckmann" userId="d50c65d2-26e8-4764-af7c-aa88fe5e3cd0" providerId="ADAL" clId="{834F93DF-B0CD-53AB-8B86-1E5836C1ED6A}" dt="2026-01-26T10:15:05.420" v="2197" actId="11529"/>
          <ac:cxnSpMkLst>
            <pc:docMk/>
            <pc:sldMk cId="777758670" sldId="274"/>
            <ac:cxnSpMk id="13" creationId="{BCD40980-05A4-ED0F-17F1-FF926CFBEB2C}"/>
          </ac:cxnSpMkLst>
        </pc:cxnChg>
      </pc:sldChg>
      <pc:sldChg chg="addSp delSp modSp new mod modAnim">
        <pc:chgData name="Marvin Beckmann" userId="d50c65d2-26e8-4764-af7c-aa88fe5e3cd0" providerId="ADAL" clId="{834F93DF-B0CD-53AB-8B86-1E5836C1ED6A}" dt="2026-01-28T09:59:09.477" v="2849" actId="20577"/>
        <pc:sldMkLst>
          <pc:docMk/>
          <pc:sldMk cId="1519963640" sldId="275"/>
        </pc:sldMkLst>
        <pc:spChg chg="mod">
          <ac:chgData name="Marvin Beckmann" userId="d50c65d2-26e8-4764-af7c-aa88fe5e3cd0" providerId="ADAL" clId="{834F93DF-B0CD-53AB-8B86-1E5836C1ED6A}" dt="2026-01-28T09:43:07.080" v="2347" actId="20577"/>
          <ac:spMkLst>
            <pc:docMk/>
            <pc:sldMk cId="1519963640" sldId="275"/>
            <ac:spMk id="2" creationId="{1AC9FA37-20BA-40F1-7D59-036F792E2E93}"/>
          </ac:spMkLst>
        </pc:spChg>
        <pc:spChg chg="mod">
          <ac:chgData name="Marvin Beckmann" userId="d50c65d2-26e8-4764-af7c-aa88fe5e3cd0" providerId="ADAL" clId="{834F93DF-B0CD-53AB-8B86-1E5836C1ED6A}" dt="2026-01-28T09:59:09.477" v="2849" actId="20577"/>
          <ac:spMkLst>
            <pc:docMk/>
            <pc:sldMk cId="1519963640" sldId="275"/>
            <ac:spMk id="3" creationId="{8EBDE3F4-0E59-4140-6E1D-F3386C70EA8F}"/>
          </ac:spMkLst>
        </pc:spChg>
        <pc:picChg chg="add mod">
          <ac:chgData name="Marvin Beckmann" userId="d50c65d2-26e8-4764-af7c-aa88fe5e3cd0" providerId="ADAL" clId="{834F93DF-B0CD-53AB-8B86-1E5836C1ED6A}" dt="2026-01-28T09:44:16.290" v="2363" actId="1076"/>
          <ac:picMkLst>
            <pc:docMk/>
            <pc:sldMk cId="1519963640" sldId="275"/>
            <ac:picMk id="7" creationId="{4FF2E8BC-896F-5863-2F0D-3F04EB0608C5}"/>
          </ac:picMkLst>
        </pc:picChg>
        <pc:picChg chg="add mod">
          <ac:chgData name="Marvin Beckmann" userId="d50c65d2-26e8-4764-af7c-aa88fe5e3cd0" providerId="ADAL" clId="{834F93DF-B0CD-53AB-8B86-1E5836C1ED6A}" dt="2026-01-28T09:44:16.290" v="2363" actId="1076"/>
          <ac:picMkLst>
            <pc:docMk/>
            <pc:sldMk cId="1519963640" sldId="275"/>
            <ac:picMk id="8" creationId="{7DB3D1F7-0152-7F07-677F-C4FDB0FCA2C2}"/>
          </ac:picMkLst>
        </pc:picChg>
        <pc:picChg chg="add mod">
          <ac:chgData name="Marvin Beckmann" userId="d50c65d2-26e8-4764-af7c-aa88fe5e3cd0" providerId="ADAL" clId="{834F93DF-B0CD-53AB-8B86-1E5836C1ED6A}" dt="2026-01-28T09:44:16.290" v="2363" actId="1076"/>
          <ac:picMkLst>
            <pc:docMk/>
            <pc:sldMk cId="1519963640" sldId="275"/>
            <ac:picMk id="9" creationId="{CD523B0F-99A2-087C-A548-596E85279C44}"/>
          </ac:picMkLst>
        </pc:picChg>
        <pc:picChg chg="add mod">
          <ac:chgData name="Marvin Beckmann" userId="d50c65d2-26e8-4764-af7c-aa88fe5e3cd0" providerId="ADAL" clId="{834F93DF-B0CD-53AB-8B86-1E5836C1ED6A}" dt="2026-01-28T09:44:16.290" v="2363" actId="1076"/>
          <ac:picMkLst>
            <pc:docMk/>
            <pc:sldMk cId="1519963640" sldId="275"/>
            <ac:picMk id="10" creationId="{E61D2FED-418D-84E9-24EC-8AB18A0D1E80}"/>
          </ac:picMkLst>
        </pc:picChg>
        <pc:picChg chg="add mod">
          <ac:chgData name="Marvin Beckmann" userId="d50c65d2-26e8-4764-af7c-aa88fe5e3cd0" providerId="ADAL" clId="{834F93DF-B0CD-53AB-8B86-1E5836C1ED6A}" dt="2026-01-28T09:44:16.290" v="2363" actId="1076"/>
          <ac:picMkLst>
            <pc:docMk/>
            <pc:sldMk cId="1519963640" sldId="275"/>
            <ac:picMk id="11" creationId="{1C800792-BD2D-6C31-26BD-5449A61E8EE8}"/>
          </ac:picMkLst>
        </pc:picChg>
        <pc:picChg chg="add mod">
          <ac:chgData name="Marvin Beckmann" userId="d50c65d2-26e8-4764-af7c-aa88fe5e3cd0" providerId="ADAL" clId="{834F93DF-B0CD-53AB-8B86-1E5836C1ED6A}" dt="2026-01-28T09:49:58.955" v="2834" actId="1076"/>
          <ac:picMkLst>
            <pc:docMk/>
            <pc:sldMk cId="1519963640" sldId="275"/>
            <ac:picMk id="18" creationId="{68088FA3-117F-E407-AEBD-334BA286D187}"/>
          </ac:picMkLst>
        </pc:picChg>
        <pc:picChg chg="add mod">
          <ac:chgData name="Marvin Beckmann" userId="d50c65d2-26e8-4764-af7c-aa88fe5e3cd0" providerId="ADAL" clId="{834F93DF-B0CD-53AB-8B86-1E5836C1ED6A}" dt="2026-01-28T09:50:29.049" v="2837" actId="1076"/>
          <ac:picMkLst>
            <pc:docMk/>
            <pc:sldMk cId="1519963640" sldId="275"/>
            <ac:picMk id="20" creationId="{41C07B86-3DAD-9479-C46A-55001F9D88E6}"/>
          </ac:picMkLst>
        </pc:picChg>
        <pc:cxnChg chg="add mod">
          <ac:chgData name="Marvin Beckmann" userId="d50c65d2-26e8-4764-af7c-aa88fe5e3cd0" providerId="ADAL" clId="{834F93DF-B0CD-53AB-8B86-1E5836C1ED6A}" dt="2026-01-28T09:44:16.290" v="2363" actId="1076"/>
          <ac:cxnSpMkLst>
            <pc:docMk/>
            <pc:sldMk cId="1519963640" sldId="275"/>
            <ac:cxnSpMk id="12" creationId="{056F9C53-E9B8-AB0A-9C35-D5B59D16DF1B}"/>
          </ac:cxnSpMkLst>
        </pc:cxnChg>
        <pc:cxnChg chg="add mod">
          <ac:chgData name="Marvin Beckmann" userId="d50c65d2-26e8-4764-af7c-aa88fe5e3cd0" providerId="ADAL" clId="{834F93DF-B0CD-53AB-8B86-1E5836C1ED6A}" dt="2026-01-28T09:44:16.290" v="2363" actId="1076"/>
          <ac:cxnSpMkLst>
            <pc:docMk/>
            <pc:sldMk cId="1519963640" sldId="275"/>
            <ac:cxnSpMk id="13" creationId="{C1A650C0-71B7-DA0D-5E5D-95B4BFCA75EE}"/>
          </ac:cxnSpMkLst>
        </pc:cxnChg>
        <pc:cxnChg chg="add mod">
          <ac:chgData name="Marvin Beckmann" userId="d50c65d2-26e8-4764-af7c-aa88fe5e3cd0" providerId="ADAL" clId="{834F93DF-B0CD-53AB-8B86-1E5836C1ED6A}" dt="2026-01-28T09:44:16.290" v="2363" actId="1076"/>
          <ac:cxnSpMkLst>
            <pc:docMk/>
            <pc:sldMk cId="1519963640" sldId="275"/>
            <ac:cxnSpMk id="14" creationId="{152D7725-38BC-5AC6-2FC8-CAEA1A96C17C}"/>
          </ac:cxnSpMkLst>
        </pc:cxnChg>
        <pc:cxnChg chg="add mod">
          <ac:chgData name="Marvin Beckmann" userId="d50c65d2-26e8-4764-af7c-aa88fe5e3cd0" providerId="ADAL" clId="{834F93DF-B0CD-53AB-8B86-1E5836C1ED6A}" dt="2026-01-28T09:44:16.290" v="2363" actId="1076"/>
          <ac:cxnSpMkLst>
            <pc:docMk/>
            <pc:sldMk cId="1519963640" sldId="275"/>
            <ac:cxnSpMk id="15" creationId="{570773DE-EBAC-0B06-F946-9E49558CA129}"/>
          </ac:cxnSpMkLst>
        </pc:cxnChg>
        <pc:cxnChg chg="add mod">
          <ac:chgData name="Marvin Beckmann" userId="d50c65d2-26e8-4764-af7c-aa88fe5e3cd0" providerId="ADAL" clId="{834F93DF-B0CD-53AB-8B86-1E5836C1ED6A}" dt="2026-01-28T09:44:16.290" v="2363" actId="1076"/>
          <ac:cxnSpMkLst>
            <pc:docMk/>
            <pc:sldMk cId="1519963640" sldId="275"/>
            <ac:cxnSpMk id="16" creationId="{E0A9847A-3752-BD7F-E831-A8DD9FB94658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da-DK" smtClean="0"/>
              <a:pPr/>
              <a:t>2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72022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EBFA8-051D-BB59-864D-34B1FF78B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5E8A05-196C-02FF-AD6E-2A6227E68A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A542469-73B8-BAB7-1FFD-D9177BDBA7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DDEB08-E51D-F591-C73E-FF5C20140B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da-DK" smtClean="0"/>
              <a:pPr/>
              <a:t>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72549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4BB09-483B-4C4B-A5A4-C02A22055B01}" type="slidenum">
              <a:rPr lang="da-DK" smtClean="0"/>
              <a:pPr/>
              <a:t>9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375756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4FDD5-8717-93B5-9B37-5D6A578F5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7C792E-755C-D8FE-52F5-4CAC7BA80D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EA19E1-3B84-FEB0-4BC2-FA5D045C02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38CDA8-031C-A59F-D7BD-B971F7D487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4BB09-483B-4C4B-A5A4-C02A22055B01}" type="slidenum">
              <a:rPr lang="da-DK" smtClean="0"/>
              <a:pPr/>
              <a:t>10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50718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4BB09-483B-4C4B-A5A4-C02A22055B01}" type="slidenum">
              <a:rPr lang="da-DK" smtClean="0"/>
              <a:pPr/>
              <a:t>13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15563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34BB09-483B-4C4B-A5A4-C02A22055B01}" type="slidenum">
              <a:rPr lang="da-DK" smtClean="0"/>
              <a:pPr/>
              <a:t>17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72279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rgbClr val="F7BC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F7BCB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57F318-021B-1125-64E3-D64197CDA75C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rgbClr val="F7BCB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da-DK"/>
              <a:t>13.02.2026</a:t>
            </a:r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7BCB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da-DK"/>
              <a:t>13.02.2026</a:t>
            </a:r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F7BCB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F7BCB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C7F7A0-75F2-A2F6-B829-5B67DAE67BB5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D5861-2F89-B248-97E3-5A40A6853EFF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ACCA73-D4C5-DB02-A1EF-686A7BFF4CDC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31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E8E-B5A8-72DB-D09E-9E6EC545F436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690A2-6C77-9AF0-A8A3-A40CEB21CF87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/>
              <a:t>Click to add title one line</a:t>
            </a:r>
            <a:endParaRPr lang="en-GB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US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US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EC306C-09DD-D888-F705-F9A785FBDAD5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CAA744-7DB8-E8E7-6901-A0211A519AAE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07319A-84A4-B3C8-5809-00854BD9C8C6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7BCB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F7BCB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5590800" y="6541200"/>
            <a:ext cx="54972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spcBef>
                <a:spcPts val="0"/>
              </a:spcBef>
              <a:defRPr sz="700" b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a-DK"/>
              <a:t>How to find a Date for Valentine’s?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j-lt"/>
              </a:defRPr>
            </a:lvl1pPr>
          </a:lstStyle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da-DK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13676" name="text" descr="{&quot;templafy&quot;:{&quot;type&quot;:&quot;text&quot;,&quot;binding&quot;:&quot;UserProfile.Offices.Workarea_{{DocumentLanguage}}&quot;}}" title="UserProfile.Offices.Workarea_{{DocumentLanguage}}"/>
          <p:cNvSpPr>
            <a:spLocks noChangeArrowheads="1"/>
          </p:cNvSpPr>
          <p:nvPr userDrawn="1"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da-DK" sz="700" b="1" kern="1200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Technical University of Denmark</a:t>
            </a:r>
            <a:endParaRPr lang="da-DK" sz="7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F7BCB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AF0DA65-5283-97F7-3CD3-2F24FEA23F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2000" y="6541200"/>
            <a:ext cx="1105200" cy="3168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a-DK"/>
              <a:t>13.02.2026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customXml" Target="../../customXml/item7.xml"/><Relationship Id="rId1" Type="http://schemas.openxmlformats.org/officeDocument/2006/relationships/customXml" Target="../../customXml/item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7" Type="http://schemas.openxmlformats.org/officeDocument/2006/relationships/image" Target="../media/image21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5" Type="http://schemas.openxmlformats.org/officeDocument/2006/relationships/image" Target="../media/image17.sv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22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23.sv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svg"/><Relationship Id="rId7" Type="http://schemas.openxmlformats.org/officeDocument/2006/relationships/image" Target="../media/image17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23.svg"/><Relationship Id="rId4" Type="http://schemas.openxmlformats.org/officeDocument/2006/relationships/image" Target="../media/image22.png"/><Relationship Id="rId9" Type="http://schemas.openxmlformats.org/officeDocument/2006/relationships/image" Target="../media/image25.sv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7.svg"/><Relationship Id="rId7" Type="http://schemas.openxmlformats.org/officeDocument/2006/relationships/image" Target="../media/image31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0.png"/><Relationship Id="rId11" Type="http://schemas.openxmlformats.org/officeDocument/2006/relationships/image" Target="../media/image9.svg"/><Relationship Id="rId5" Type="http://schemas.openxmlformats.org/officeDocument/2006/relationships/image" Target="../media/image29.svg"/><Relationship Id="rId10" Type="http://schemas.openxmlformats.org/officeDocument/2006/relationships/image" Target="../media/image8.png"/><Relationship Id="rId4" Type="http://schemas.openxmlformats.org/officeDocument/2006/relationships/image" Target="../media/image28.png"/><Relationship Id="rId9" Type="http://schemas.openxmlformats.org/officeDocument/2006/relationships/image" Target="../media/image11.sv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33.svg"/><Relationship Id="rId3" Type="http://schemas.openxmlformats.org/officeDocument/2006/relationships/image" Target="../media/image27.svg"/><Relationship Id="rId7" Type="http://schemas.openxmlformats.org/officeDocument/2006/relationships/image" Target="../media/image31.svg"/><Relationship Id="rId12" Type="http://schemas.openxmlformats.org/officeDocument/2006/relationships/image" Target="../media/image32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0.png"/><Relationship Id="rId11" Type="http://schemas.openxmlformats.org/officeDocument/2006/relationships/image" Target="../media/image9.svg"/><Relationship Id="rId5" Type="http://schemas.openxmlformats.org/officeDocument/2006/relationships/image" Target="../media/image29.svg"/><Relationship Id="rId15" Type="http://schemas.openxmlformats.org/officeDocument/2006/relationships/image" Target="../media/image35.svg"/><Relationship Id="rId10" Type="http://schemas.openxmlformats.org/officeDocument/2006/relationships/image" Target="../media/image8.png"/><Relationship Id="rId4" Type="http://schemas.openxmlformats.org/officeDocument/2006/relationships/image" Target="../media/image28.png"/><Relationship Id="rId9" Type="http://schemas.openxmlformats.org/officeDocument/2006/relationships/image" Target="../media/image11.svg"/><Relationship Id="rId14" Type="http://schemas.openxmlformats.org/officeDocument/2006/relationships/image" Target="../media/image3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svg"/><Relationship Id="rId3" Type="http://schemas.openxmlformats.org/officeDocument/2006/relationships/image" Target="../media/image14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9.xml"/><Relationship Id="rId1" Type="http://schemas.openxmlformats.org/officeDocument/2006/relationships/customXml" Target="../../customXml/item8.xml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customXml" Target="../../customXml/item11.xml"/><Relationship Id="rId1" Type="http://schemas.openxmlformats.org/officeDocument/2006/relationships/customXml" Target="../../customXml/item10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13.xml"/><Relationship Id="rId1" Type="http://schemas.openxmlformats.org/officeDocument/2006/relationships/customXml" Target="../../customXml/item12.xml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20772F9-F0FC-4258-943A-483E60A34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13EF6E-BC23-40A0-80D4-1EBE64DCC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FA724-9DB8-4C17-1210-E5D081949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 dirty="0"/>
          </a:p>
        </p:txBody>
      </p:sp>
    </p:spTree>
    <p:custDataLst>
      <p:custData r:id="rId1"/>
      <p:custData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0C99BF-CB35-2647-DC10-9F0CB8D4F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1B6DC-D2BC-B85B-FF16-BE60CFD7F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K" dirty="0"/>
              <a:t>W</a:t>
            </a:r>
            <a:r>
              <a:rPr lang="en-GB" dirty="0"/>
              <a:t>h</a:t>
            </a:r>
            <a:r>
              <a:rPr lang="en-DK" dirty="0"/>
              <a:t>y is he a Threat to me?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9A0EC-7DD7-97B2-F3C6-E49921B19C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6428C-E3D4-D258-2689-99235D50E0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562F3D-D058-0AC5-7EEE-ABEA5418493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  <p:pic>
        <p:nvPicPr>
          <p:cNvPr id="24" name="Graphic 23" descr="Male profile with solid fill">
            <a:extLst>
              <a:ext uri="{FF2B5EF4-FFF2-40B4-BE49-F238E27FC236}">
                <a16:creationId xmlns:a16="http://schemas.microsoft.com/office/drawing/2014/main" id="{52AEC13E-06A3-B71B-1350-49EB074A2E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15086" y="4515658"/>
            <a:ext cx="1531456" cy="1531456"/>
          </a:xfrm>
          <a:prstGeom prst="rect">
            <a:avLst/>
          </a:prstGeom>
        </p:spPr>
      </p:pic>
      <p:pic>
        <p:nvPicPr>
          <p:cNvPr id="26" name="Graphic 25" descr="Muscular arm with solid fill">
            <a:extLst>
              <a:ext uri="{FF2B5EF4-FFF2-40B4-BE49-F238E27FC236}">
                <a16:creationId xmlns:a16="http://schemas.microsoft.com/office/drawing/2014/main" id="{764E94C8-5C54-C2A6-EF3B-D8080B82366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036384" y="4869638"/>
            <a:ext cx="1058765" cy="1058765"/>
          </a:xfrm>
          <a:prstGeom prst="rect">
            <a:avLst/>
          </a:prstGeom>
        </p:spPr>
      </p:pic>
      <p:pic>
        <p:nvPicPr>
          <p:cNvPr id="27" name="Graphic 26" descr="Muscular arm with solid fill">
            <a:extLst>
              <a:ext uri="{FF2B5EF4-FFF2-40B4-BE49-F238E27FC236}">
                <a16:creationId xmlns:a16="http://schemas.microsoft.com/office/drawing/2014/main" id="{BD8A3C50-A672-146A-D9A8-0D32CBE343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4445805" y="4855933"/>
            <a:ext cx="1086173" cy="108617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6421129A-1387-BD18-0EAA-470F1E1E43C2}"/>
              </a:ext>
            </a:extLst>
          </p:cNvPr>
          <p:cNvSpPr txBox="1"/>
          <p:nvPr/>
        </p:nvSpPr>
        <p:spPr>
          <a:xfrm>
            <a:off x="7851552" y="5032692"/>
            <a:ext cx="3024336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432"/>
              </a:spcBef>
            </a:pPr>
            <a:r>
              <a:rPr lang="en-DK" dirty="0">
                <a:latin typeface="+mn-lt"/>
              </a:rPr>
              <a:t>Tries to steal your data </a:t>
            </a:r>
            <a:br>
              <a:rPr lang="en-DK" dirty="0">
                <a:latin typeface="+mn-lt"/>
              </a:rPr>
            </a:br>
            <a:r>
              <a:rPr lang="en-DK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(and your Valentine’s)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E9E2982-E9CC-CFD2-CE66-301666CC5205}"/>
              </a:ext>
            </a:extLst>
          </p:cNvPr>
          <p:cNvCxnSpPr/>
          <p:nvPr/>
        </p:nvCxnSpPr>
        <p:spPr bwMode="auto">
          <a:xfrm flipH="1">
            <a:off x="7095149" y="5278913"/>
            <a:ext cx="65624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12C9B9-5B84-1AAE-0CA4-341EDB237D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9312300" cy="4546800"/>
          </a:xfrm>
        </p:spPr>
        <p:txBody>
          <a:bodyPr/>
          <a:lstStyle/>
          <a:p>
            <a:r>
              <a:rPr lang="en-DK" dirty="0"/>
              <a:t>Has a lot of muscles </a:t>
            </a:r>
            <a:r>
              <a:rPr lang="en-DK" dirty="0">
                <a:solidFill>
                  <a:schemeClr val="bg1">
                    <a:lumMod val="50000"/>
                  </a:schemeClr>
                </a:solidFill>
              </a:rPr>
              <a:t>(more computing power)</a:t>
            </a:r>
          </a:p>
          <a:p>
            <a:r>
              <a:rPr lang="en-DK" dirty="0"/>
              <a:t>Has better genetics </a:t>
            </a:r>
            <a:r>
              <a:rPr lang="en-DK" dirty="0">
                <a:solidFill>
                  <a:schemeClr val="bg1">
                    <a:lumMod val="50000"/>
                  </a:schemeClr>
                </a:solidFill>
              </a:rPr>
              <a:t>(quantum computers)</a:t>
            </a:r>
          </a:p>
          <a:p>
            <a:endParaRPr lang="en-DK" dirty="0"/>
          </a:p>
          <a:p>
            <a:pPr marL="0" indent="0">
              <a:buNone/>
            </a:pPr>
            <a:r>
              <a:rPr lang="en-DK" dirty="0"/>
              <a:t>Problem: I can not get more or better muscles in time </a:t>
            </a:r>
            <a:r>
              <a:rPr lang="en-DK" dirty="0">
                <a:solidFill>
                  <a:schemeClr val="bg1">
                    <a:lumMod val="50000"/>
                  </a:schemeClr>
                </a:solidFill>
              </a:rPr>
              <a:t>(I want to keep using my phone)</a:t>
            </a:r>
          </a:p>
        </p:txBody>
      </p:sp>
    </p:spTree>
    <p:extLst>
      <p:ext uri="{BB962C8B-B14F-4D97-AF65-F5344CB8AC3E}">
        <p14:creationId xmlns:p14="http://schemas.microsoft.com/office/powerpoint/2010/main" val="3195841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C23A25F-D5BD-CA63-5002-2A6353FF2F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/>
          <a:lstStyle/>
          <a:p>
            <a:r>
              <a:rPr lang="en-US" dirty="0"/>
              <a:t>What can I do now?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FEB21A69-DE87-1E84-496A-362E055923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7CFA8-76E2-EB3A-1F6A-93E2E74BAF3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590800" y="6541200"/>
            <a:ext cx="5497200" cy="3168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How to find a Date for Valentine’s?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259E1-8D8E-D420-96AB-0FB732475A2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1506450" y="6541200"/>
            <a:ext cx="432600" cy="316800"/>
          </a:xfrm>
        </p:spPr>
        <p:txBody>
          <a:bodyPr anchor="ctr">
            <a:normAutofit/>
          </a:bodyPr>
          <a:lstStyle/>
          <a:p>
            <a:fld id="{103EA872-A674-449B-A120-B97244F8E91D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3E2FA7-07A1-EDD5-3F4B-58DF560C3E09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252000" y="6541200"/>
            <a:ext cx="1105200" cy="316800"/>
          </a:xfrm>
        </p:spPr>
        <p:txBody>
          <a:bodyPr anchor="ctr">
            <a:normAutofit/>
          </a:bodyPr>
          <a:lstStyle/>
          <a:p>
            <a:r>
              <a:rPr lang="da-DK"/>
              <a:t>13.02.2026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05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81A302B2-D3AB-3324-A45D-D46478AEC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US" dirty="0"/>
              <a:t>Make it bigger?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55289-A2BD-3D46-6C78-E127682F21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590800" y="6541200"/>
            <a:ext cx="5497200" cy="3168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How to find a Date for Valentine’s?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72978-6913-9218-1FEB-35B4A9A29D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506450" y="6541200"/>
            <a:ext cx="432600" cy="316800"/>
          </a:xfrm>
        </p:spPr>
        <p:txBody>
          <a:bodyPr anchor="ctr">
            <a:normAutofit/>
          </a:bodyPr>
          <a:lstStyle/>
          <a:p>
            <a:fld id="{103EA872-A674-449B-A120-B97244F8E91D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D485BE-554F-9342-07BD-6C74CA08A634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252000" y="6541200"/>
            <a:ext cx="1105200" cy="316800"/>
          </a:xfrm>
        </p:spPr>
        <p:txBody>
          <a:bodyPr anchor="ctr">
            <a:normAutofit/>
          </a:bodyPr>
          <a:lstStyle/>
          <a:p>
            <a:r>
              <a:rPr lang="da-DK"/>
              <a:t>13.02.2026</a:t>
            </a:r>
            <a:endParaRPr lang="en-GB"/>
          </a:p>
        </p:txBody>
      </p:sp>
      <p:pic>
        <p:nvPicPr>
          <p:cNvPr id="9" name="Graphic 8" descr="Heart lock with solid fill">
            <a:extLst>
              <a:ext uri="{FF2B5EF4-FFF2-40B4-BE49-F238E27FC236}">
                <a16:creationId xmlns:a16="http://schemas.microsoft.com/office/drawing/2014/main" id="{7DE4343D-C940-896D-08D6-20B34BFCA0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76198" y="3104588"/>
            <a:ext cx="914400" cy="914400"/>
          </a:xfrm>
          <a:prstGeom prst="rect">
            <a:avLst/>
          </a:prstGeom>
        </p:spPr>
      </p:pic>
      <p:pic>
        <p:nvPicPr>
          <p:cNvPr id="10" name="Graphic 9" descr="Muscular arm with solid fill">
            <a:extLst>
              <a:ext uri="{FF2B5EF4-FFF2-40B4-BE49-F238E27FC236}">
                <a16:creationId xmlns:a16="http://schemas.microsoft.com/office/drawing/2014/main" id="{4291FDA1-CA26-1C57-0E7A-1CC4048F60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239797" flipH="1">
            <a:off x="3444322" y="2419143"/>
            <a:ext cx="1118757" cy="1118757"/>
          </a:xfrm>
          <a:prstGeom prst="rect">
            <a:avLst/>
          </a:prstGeom>
        </p:spPr>
      </p:pic>
      <p:pic>
        <p:nvPicPr>
          <p:cNvPr id="13" name="Graphic 12" descr="Key with solid fill">
            <a:extLst>
              <a:ext uri="{FF2B5EF4-FFF2-40B4-BE49-F238E27FC236}">
                <a16:creationId xmlns:a16="http://schemas.microsoft.com/office/drawing/2014/main" id="{FF0F5DCF-7387-302C-CEBF-83527CB2F2A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175326" y="2852937"/>
            <a:ext cx="914400" cy="914400"/>
          </a:xfrm>
          <a:prstGeom prst="rect">
            <a:avLst/>
          </a:prstGeom>
        </p:spPr>
      </p:pic>
      <p:sp>
        <p:nvSpPr>
          <p:cNvPr id="15" name="Equals 14">
            <a:extLst>
              <a:ext uri="{FF2B5EF4-FFF2-40B4-BE49-F238E27FC236}">
                <a16:creationId xmlns:a16="http://schemas.microsoft.com/office/drawing/2014/main" id="{FCA198B4-45CE-0B92-534B-FAAFFB995D33}"/>
              </a:ext>
            </a:extLst>
          </p:cNvPr>
          <p:cNvSpPr/>
          <p:nvPr/>
        </p:nvSpPr>
        <p:spPr bwMode="auto">
          <a:xfrm>
            <a:off x="4957544" y="2697692"/>
            <a:ext cx="1630682" cy="1195711"/>
          </a:xfrm>
          <a:prstGeom prst="mathEqual">
            <a:avLst/>
          </a:prstGeom>
          <a:solidFill>
            <a:srgbClr val="F7BCB3"/>
          </a:solidFill>
          <a:ln w="9525" cap="flat" cmpd="sng" algn="ctr">
            <a:solidFill>
              <a:srgbClr val="F7BCB3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6683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ED84B-3B6D-A97C-3E94-44FD229B3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A8466700-B2B3-FAF0-B34A-55CCEC979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US" dirty="0"/>
              <a:t>Use a Different Approach!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38965-E24E-AA69-2B40-56747B93120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590800" y="6541200"/>
            <a:ext cx="5497200" cy="3168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How to find a Date for Valentine’s?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2CF01-5663-97EF-3295-258AB1F0C9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506450" y="6541200"/>
            <a:ext cx="432600" cy="316800"/>
          </a:xfrm>
        </p:spPr>
        <p:txBody>
          <a:bodyPr anchor="ctr">
            <a:normAutofit/>
          </a:bodyPr>
          <a:lstStyle/>
          <a:p>
            <a:fld id="{103EA872-A674-449B-A120-B97244F8E91D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AC5EBA-9103-8592-85AE-630A06D51029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252000" y="6541200"/>
            <a:ext cx="1105200" cy="316800"/>
          </a:xfrm>
        </p:spPr>
        <p:txBody>
          <a:bodyPr anchor="ctr">
            <a:normAutofit/>
          </a:bodyPr>
          <a:lstStyle/>
          <a:p>
            <a:r>
              <a:rPr lang="da-DK"/>
              <a:t>13.02.2026</a:t>
            </a:r>
            <a:endParaRPr lang="en-GB"/>
          </a:p>
        </p:txBody>
      </p:sp>
      <p:pic>
        <p:nvPicPr>
          <p:cNvPr id="9" name="Graphic 8" descr="Brain in head with solid fill">
            <a:extLst>
              <a:ext uri="{FF2B5EF4-FFF2-40B4-BE49-F238E27FC236}">
                <a16:creationId xmlns:a16="http://schemas.microsoft.com/office/drawing/2014/main" id="{6FA5D365-47F4-4C7A-A58E-C51D555FFD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2976198" y="3104588"/>
            <a:ext cx="914400" cy="914400"/>
          </a:xfrm>
          <a:prstGeom prst="rect">
            <a:avLst/>
          </a:prstGeom>
        </p:spPr>
      </p:pic>
      <p:pic>
        <p:nvPicPr>
          <p:cNvPr id="10" name="Graphic 9" descr="Muscular arm with solid fill">
            <a:extLst>
              <a:ext uri="{FF2B5EF4-FFF2-40B4-BE49-F238E27FC236}">
                <a16:creationId xmlns:a16="http://schemas.microsoft.com/office/drawing/2014/main" id="{C7BDB2F7-5A92-2CA7-0202-DBAFD8E0B8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3239797" flipH="1">
            <a:off x="3444322" y="2419143"/>
            <a:ext cx="1118757" cy="1118757"/>
          </a:xfrm>
          <a:prstGeom prst="rect">
            <a:avLst/>
          </a:prstGeom>
        </p:spPr>
      </p:pic>
      <p:pic>
        <p:nvPicPr>
          <p:cNvPr id="13" name="Graphic 12" descr="Key with solid fill">
            <a:extLst>
              <a:ext uri="{FF2B5EF4-FFF2-40B4-BE49-F238E27FC236}">
                <a16:creationId xmlns:a16="http://schemas.microsoft.com/office/drawing/2014/main" id="{A0AC0690-6061-7DDC-22F2-61AB45CB27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175326" y="2852937"/>
            <a:ext cx="914400" cy="914400"/>
          </a:xfrm>
          <a:prstGeom prst="rect">
            <a:avLst/>
          </a:prstGeom>
        </p:spPr>
      </p:pic>
      <p:sp>
        <p:nvSpPr>
          <p:cNvPr id="3" name="Not Equal 2">
            <a:extLst>
              <a:ext uri="{FF2B5EF4-FFF2-40B4-BE49-F238E27FC236}">
                <a16:creationId xmlns:a16="http://schemas.microsoft.com/office/drawing/2014/main" id="{568C7FC9-42A0-9E90-6273-C1E79A8C4829}"/>
              </a:ext>
            </a:extLst>
          </p:cNvPr>
          <p:cNvSpPr/>
          <p:nvPr/>
        </p:nvSpPr>
        <p:spPr bwMode="auto">
          <a:xfrm>
            <a:off x="4943078" y="2852936"/>
            <a:ext cx="1656184" cy="1152128"/>
          </a:xfrm>
          <a:prstGeom prst="mathNotEqual">
            <a:avLst/>
          </a:prstGeom>
          <a:solidFill>
            <a:srgbClr val="F7BCB3"/>
          </a:solidFill>
          <a:ln w="9525" cap="flat" cmpd="sng" algn="ctr">
            <a:solidFill>
              <a:srgbClr val="F7BCB3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577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4E6CD-E6AD-4BC0-3B6A-93CD43AC8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K" dirty="0"/>
              <a:t>Side Effects?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3EDD7-C171-82F2-2407-D60104ECF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DK" dirty="0"/>
              <a:t>The simple and well-studied padlock is replaced</a:t>
            </a:r>
          </a:p>
          <a:p>
            <a:endParaRPr lang="en-DK" dirty="0"/>
          </a:p>
          <a:p>
            <a:endParaRPr lang="en-DK" dirty="0"/>
          </a:p>
          <a:p>
            <a:endParaRPr lang="en-DK" dirty="0"/>
          </a:p>
          <a:p>
            <a:r>
              <a:rPr lang="en-DK" dirty="0"/>
              <a:t>The new approach might not be as resilient as hoped</a:t>
            </a:r>
          </a:p>
          <a:p>
            <a:endParaRPr lang="en-DK" dirty="0"/>
          </a:p>
          <a:p>
            <a:endParaRPr lang="en-DK" dirty="0"/>
          </a:p>
          <a:p>
            <a:endParaRPr lang="en-DK" dirty="0"/>
          </a:p>
          <a:p>
            <a:r>
              <a:rPr lang="en-DK" dirty="0"/>
              <a:t>The new approach is more complex and needs additional modifications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E5EAA-A597-5D81-28F6-DA6144179D7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6A71E5-46B5-E96E-5DC2-7C3B8A8ADB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8CA7236-6E80-3EFB-0D68-EF8A4C409841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  <p:pic>
        <p:nvPicPr>
          <p:cNvPr id="7" name="Graphic 6" descr="Heart lock with solid fill">
            <a:extLst>
              <a:ext uri="{FF2B5EF4-FFF2-40B4-BE49-F238E27FC236}">
                <a16:creationId xmlns:a16="http://schemas.microsoft.com/office/drawing/2014/main" id="{324D63C7-A54A-640C-932C-9FFFE3C5E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44486" y="1398843"/>
            <a:ext cx="914400" cy="914400"/>
          </a:xfrm>
          <a:prstGeom prst="rect">
            <a:avLst/>
          </a:prstGeom>
        </p:spPr>
      </p:pic>
      <p:pic>
        <p:nvPicPr>
          <p:cNvPr id="8" name="Graphic 7" descr="Brain in head with solid fill">
            <a:extLst>
              <a:ext uri="{FF2B5EF4-FFF2-40B4-BE49-F238E27FC236}">
                <a16:creationId xmlns:a16="http://schemas.microsoft.com/office/drawing/2014/main" id="{F0BFF0DF-471C-9F14-F347-BC766717CF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0629900" y="1398843"/>
            <a:ext cx="914400" cy="914400"/>
          </a:xfrm>
          <a:prstGeom prst="rect">
            <a:avLst/>
          </a:prstGeom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3AC2FED-059E-C844-E247-56D5586E46B0}"/>
              </a:ext>
            </a:extLst>
          </p:cNvPr>
          <p:cNvCxnSpPr/>
          <p:nvPr/>
        </p:nvCxnSpPr>
        <p:spPr bwMode="auto">
          <a:xfrm>
            <a:off x="9658886" y="1856043"/>
            <a:ext cx="899006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1" name="Graphic 10" descr="Brain in head with solid fill">
            <a:extLst>
              <a:ext uri="{FF2B5EF4-FFF2-40B4-BE49-F238E27FC236}">
                <a16:creationId xmlns:a16="http://schemas.microsoft.com/office/drawing/2014/main" id="{6953F82D-E72B-E738-70EA-55C250BE4B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9235514" y="2746793"/>
            <a:ext cx="914400" cy="914400"/>
          </a:xfrm>
          <a:prstGeom prst="rect">
            <a:avLst/>
          </a:prstGeom>
        </p:spPr>
      </p:pic>
      <p:pic>
        <p:nvPicPr>
          <p:cNvPr id="12" name="Graphic 11" descr="Muscular arm with solid fill">
            <a:extLst>
              <a:ext uri="{FF2B5EF4-FFF2-40B4-BE49-F238E27FC236}">
                <a16:creationId xmlns:a16="http://schemas.microsoft.com/office/drawing/2014/main" id="{BE99291F-7EE9-1CF6-3420-69FC894930D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239797" flipH="1">
            <a:off x="9703638" y="2061348"/>
            <a:ext cx="1118757" cy="1118757"/>
          </a:xfrm>
          <a:prstGeom prst="rect">
            <a:avLst/>
          </a:prstGeom>
        </p:spPr>
      </p:pic>
      <p:pic>
        <p:nvPicPr>
          <p:cNvPr id="13" name="Graphic 12" descr="Brain in head with solid fill">
            <a:extLst>
              <a:ext uri="{FF2B5EF4-FFF2-40B4-BE49-F238E27FC236}">
                <a16:creationId xmlns:a16="http://schemas.microsoft.com/office/drawing/2014/main" id="{BECEEFDD-FF87-474E-612E-F6916C535B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9275605" y="4109759"/>
            <a:ext cx="914400" cy="914400"/>
          </a:xfrm>
          <a:prstGeom prst="rect">
            <a:avLst/>
          </a:prstGeom>
        </p:spPr>
      </p:pic>
      <p:pic>
        <p:nvPicPr>
          <p:cNvPr id="17" name="Graphic 16" descr="Single gear with solid fill">
            <a:extLst>
              <a:ext uri="{FF2B5EF4-FFF2-40B4-BE49-F238E27FC236}">
                <a16:creationId xmlns:a16="http://schemas.microsoft.com/office/drawing/2014/main" id="{71031257-91F3-9B6B-5EAC-60FDF79542E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848581" y="3858109"/>
            <a:ext cx="673224" cy="673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59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D7735-A86C-4018-C929-13C1F023C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K" dirty="0"/>
              <a:t>What Changes for your Letter?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FF1A9-6BF4-87C4-FA0C-C0A6AD010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DK" dirty="0"/>
              <a:t>You need a different way to deliver your letter</a:t>
            </a:r>
          </a:p>
          <a:p>
            <a:endParaRPr lang="en-DK" dirty="0"/>
          </a:p>
          <a:p>
            <a:r>
              <a:rPr lang="en-DK" dirty="0"/>
              <a:t>You want to keep (confidentiality, authentication, integrity, deniability) </a:t>
            </a:r>
          </a:p>
          <a:p>
            <a:endParaRPr lang="en-DK" dirty="0"/>
          </a:p>
          <a:p>
            <a:r>
              <a:rPr lang="en-DK" dirty="0"/>
              <a:t>Most promising solution: </a:t>
            </a:r>
            <a:r>
              <a:rPr lang="en-DK" sz="2400" dirty="0">
                <a:solidFill>
                  <a:srgbClr val="F7BCB4"/>
                </a:solidFill>
              </a:rPr>
              <a:t>Ring Signatures</a:t>
            </a:r>
            <a:endParaRPr lang="en-DK" dirty="0">
              <a:solidFill>
                <a:srgbClr val="F7BCB4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AB12F-0772-0557-895F-57724C0F24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097555-0033-3B67-4ED0-084F9CB428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7305A7D-6689-BD68-87BB-E7126F7E1739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  <p:pic>
        <p:nvPicPr>
          <p:cNvPr id="14" name="Graphic 13" descr="Veterinarian male with solid fill">
            <a:extLst>
              <a:ext uri="{FF2B5EF4-FFF2-40B4-BE49-F238E27FC236}">
                <a16:creationId xmlns:a16="http://schemas.microsoft.com/office/drawing/2014/main" id="{9BF275E0-9CB0-E55E-5C32-897FD09AF3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33079" y="4751558"/>
            <a:ext cx="745232" cy="745232"/>
          </a:xfrm>
          <a:prstGeom prst="rect">
            <a:avLst/>
          </a:prstGeom>
        </p:spPr>
      </p:pic>
      <p:pic>
        <p:nvPicPr>
          <p:cNvPr id="16" name="Graphic 15" descr="Cowboy male with solid fill">
            <a:extLst>
              <a:ext uri="{FF2B5EF4-FFF2-40B4-BE49-F238E27FC236}">
                <a16:creationId xmlns:a16="http://schemas.microsoft.com/office/drawing/2014/main" id="{CF01E685-4D84-869C-8FBE-320515D01D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22998" y="3717032"/>
            <a:ext cx="745232" cy="745232"/>
          </a:xfrm>
          <a:prstGeom prst="rect">
            <a:avLst/>
          </a:prstGeom>
        </p:spPr>
      </p:pic>
      <p:pic>
        <p:nvPicPr>
          <p:cNvPr id="18" name="Graphic 17" descr="Astronaut female with solid fill">
            <a:extLst>
              <a:ext uri="{FF2B5EF4-FFF2-40B4-BE49-F238E27FC236}">
                <a16:creationId xmlns:a16="http://schemas.microsoft.com/office/drawing/2014/main" id="{41540196-4E3D-CCEE-C6C5-6DC23D2B9B3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18184" y="3717032"/>
            <a:ext cx="745232" cy="745232"/>
          </a:xfrm>
          <a:prstGeom prst="rect">
            <a:avLst/>
          </a:prstGeom>
        </p:spPr>
      </p:pic>
      <p:pic>
        <p:nvPicPr>
          <p:cNvPr id="19" name="Content Placeholder 14" descr="Programmer male with solid fill">
            <a:extLst>
              <a:ext uri="{FF2B5EF4-FFF2-40B4-BE49-F238E27FC236}">
                <a16:creationId xmlns:a16="http://schemas.microsoft.com/office/drawing/2014/main" id="{148DAD3F-F520-6272-962B-9EE2E13FBEC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 bwMode="auto">
          <a:xfrm>
            <a:off x="5726791" y="4751558"/>
            <a:ext cx="745232" cy="745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Content Placeholder 10" descr="Office worker female with solid fill">
            <a:extLst>
              <a:ext uri="{FF2B5EF4-FFF2-40B4-BE49-F238E27FC236}">
                <a16:creationId xmlns:a16="http://schemas.microsoft.com/office/drawing/2014/main" id="{692E3CA0-8674-0E3B-57D4-7B03FBA0BBF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729935" y="5341981"/>
            <a:ext cx="745232" cy="745232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530065F-88DC-4A0A-323B-A365470ABC4B}"/>
              </a:ext>
            </a:extLst>
          </p:cNvPr>
          <p:cNvCxnSpPr/>
          <p:nvPr/>
        </p:nvCxnSpPr>
        <p:spPr bwMode="auto">
          <a:xfrm>
            <a:off x="5879182" y="4462264"/>
            <a:ext cx="216024" cy="28929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5BA0AB8-6A8B-AEC1-AF70-8CABABDD1EDC}"/>
              </a:ext>
            </a:extLst>
          </p:cNvPr>
          <p:cNvCxnSpPr/>
          <p:nvPr/>
        </p:nvCxnSpPr>
        <p:spPr bwMode="auto">
          <a:xfrm flipV="1">
            <a:off x="4118271" y="4462264"/>
            <a:ext cx="248743" cy="26068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968E9C1-4801-2477-9680-2DF924EE7D4F}"/>
              </a:ext>
            </a:extLst>
          </p:cNvPr>
          <p:cNvCxnSpPr/>
          <p:nvPr/>
        </p:nvCxnSpPr>
        <p:spPr bwMode="auto">
          <a:xfrm flipH="1" flipV="1">
            <a:off x="4367014" y="5496790"/>
            <a:ext cx="362921" cy="21780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B2335A8-5206-373D-D7DF-EC7A14EE0965}"/>
              </a:ext>
            </a:extLst>
          </p:cNvPr>
          <p:cNvCxnSpPr/>
          <p:nvPr/>
        </p:nvCxnSpPr>
        <p:spPr bwMode="auto">
          <a:xfrm flipH="1">
            <a:off x="5475167" y="5461046"/>
            <a:ext cx="272225" cy="2686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D7EA535-1C55-D911-BF4F-D1D1FFB13846}"/>
              </a:ext>
            </a:extLst>
          </p:cNvPr>
          <p:cNvCxnSpPr/>
          <p:nvPr/>
        </p:nvCxnSpPr>
        <p:spPr bwMode="auto">
          <a:xfrm>
            <a:off x="4890026" y="4110670"/>
            <a:ext cx="32815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6CEBBB2-640F-6E41-06B7-AAA686DF739D}"/>
              </a:ext>
            </a:extLst>
          </p:cNvPr>
          <p:cNvSpPr txBox="1"/>
          <p:nvPr/>
        </p:nvSpPr>
        <p:spPr>
          <a:xfrm>
            <a:off x="7115264" y="4592607"/>
            <a:ext cx="2448272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432"/>
              </a:spcBef>
            </a:pPr>
            <a:r>
              <a:rPr lang="en-DK" dirty="0">
                <a:latin typeface="+mn-lt"/>
              </a:rPr>
              <a:t>It all comes down to choosing the ring</a:t>
            </a:r>
          </a:p>
        </p:txBody>
      </p:sp>
    </p:spTree>
    <p:extLst>
      <p:ext uri="{BB962C8B-B14F-4D97-AF65-F5344CB8AC3E}">
        <p14:creationId xmlns:p14="http://schemas.microsoft.com/office/powerpoint/2010/main" val="337627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4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9FA37-20BA-40F1-7D59-036F792E2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K" dirty="0"/>
              <a:t>What are Ring Signatures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DE3F4-0E59-4140-6E1D-F3386C70E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DK" dirty="0"/>
              <a:t> An extension of digital signatures</a:t>
            </a:r>
          </a:p>
          <a:p>
            <a:endParaRPr lang="en-DK" dirty="0"/>
          </a:p>
          <a:p>
            <a:r>
              <a:rPr lang="en-DK" dirty="0"/>
              <a:t>E</a:t>
            </a:r>
            <a:r>
              <a:rPr lang="en-GB" dirty="0"/>
              <a:t>very member of the ring can sign on behalf of all the members.</a:t>
            </a:r>
          </a:p>
          <a:p>
            <a:endParaRPr lang="en-GB" dirty="0"/>
          </a:p>
          <a:p>
            <a:r>
              <a:rPr lang="en-GB" dirty="0"/>
              <a:t>Unforgeability: no one outside of the ring can produce a valid signature.</a:t>
            </a:r>
          </a:p>
          <a:p>
            <a:endParaRPr lang="en-GB" dirty="0"/>
          </a:p>
          <a:p>
            <a:r>
              <a:rPr lang="en-GB" dirty="0"/>
              <a:t>Anonymity: no one outside of the ring can figure out </a:t>
            </a:r>
            <a:r>
              <a:rPr lang="en-GB" dirty="0">
                <a:solidFill>
                  <a:srgbClr val="F7BCB4"/>
                </a:solidFill>
              </a:rPr>
              <a:t>which member signed.</a:t>
            </a:r>
          </a:p>
          <a:p>
            <a:endParaRPr lang="en-GB" dirty="0"/>
          </a:p>
          <a:p>
            <a:r>
              <a:rPr lang="en-GB" dirty="0"/>
              <a:t>Full Anonymity: anonymous even for the </a:t>
            </a:r>
            <a:r>
              <a:rPr lang="en-GB" dirty="0">
                <a:solidFill>
                  <a:srgbClr val="F7BCB4"/>
                </a:solidFill>
              </a:rPr>
              <a:t>members of the ring.</a:t>
            </a:r>
            <a:endParaRPr lang="en-DK" dirty="0">
              <a:solidFill>
                <a:srgbClr val="F7BCB4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1CCC34-2283-3A37-A401-3E6BF0A98F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19166C1-208F-931B-370F-D2D67FF768D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  <p:pic>
        <p:nvPicPr>
          <p:cNvPr id="7" name="Graphic 6" descr="Veterinarian male with solid fill">
            <a:extLst>
              <a:ext uri="{FF2B5EF4-FFF2-40B4-BE49-F238E27FC236}">
                <a16:creationId xmlns:a16="http://schemas.microsoft.com/office/drawing/2014/main" id="{4FF2E8BC-896F-5863-2F0D-3F04EB060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26525" y="1640620"/>
            <a:ext cx="745232" cy="745232"/>
          </a:xfrm>
          <a:prstGeom prst="rect">
            <a:avLst/>
          </a:prstGeom>
        </p:spPr>
      </p:pic>
      <p:pic>
        <p:nvPicPr>
          <p:cNvPr id="8" name="Graphic 7" descr="Cowboy male with solid fill">
            <a:extLst>
              <a:ext uri="{FF2B5EF4-FFF2-40B4-BE49-F238E27FC236}">
                <a16:creationId xmlns:a16="http://schemas.microsoft.com/office/drawing/2014/main" id="{7DB3D1F7-0152-7F07-677F-C4FDB0FCA2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16444" y="606094"/>
            <a:ext cx="745232" cy="745232"/>
          </a:xfrm>
          <a:prstGeom prst="rect">
            <a:avLst/>
          </a:prstGeom>
        </p:spPr>
      </p:pic>
      <p:pic>
        <p:nvPicPr>
          <p:cNvPr id="9" name="Graphic 8" descr="Astronaut female with solid fill">
            <a:extLst>
              <a:ext uri="{FF2B5EF4-FFF2-40B4-BE49-F238E27FC236}">
                <a16:creationId xmlns:a16="http://schemas.microsoft.com/office/drawing/2014/main" id="{CD523B0F-99A2-087C-A548-596E85279C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911630" y="606094"/>
            <a:ext cx="745232" cy="745232"/>
          </a:xfrm>
          <a:prstGeom prst="rect">
            <a:avLst/>
          </a:prstGeom>
        </p:spPr>
      </p:pic>
      <p:pic>
        <p:nvPicPr>
          <p:cNvPr id="10" name="Content Placeholder 14" descr="Programmer male with solid fill">
            <a:extLst>
              <a:ext uri="{FF2B5EF4-FFF2-40B4-BE49-F238E27FC236}">
                <a16:creationId xmlns:a16="http://schemas.microsoft.com/office/drawing/2014/main" id="{E61D2FED-418D-84E9-24EC-8AB18A0D1E8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 bwMode="auto">
          <a:xfrm>
            <a:off x="10420237" y="1640620"/>
            <a:ext cx="745232" cy="745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Content Placeholder 10" descr="Office worker female with solid fill">
            <a:extLst>
              <a:ext uri="{FF2B5EF4-FFF2-40B4-BE49-F238E27FC236}">
                <a16:creationId xmlns:a16="http://schemas.microsoft.com/office/drawing/2014/main" id="{1C800792-BD2D-6C31-26BD-5449A61E8EE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423381" y="2231043"/>
            <a:ext cx="745232" cy="745232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56F9C53-E9B8-AB0A-9C35-D5B59D16DF1B}"/>
              </a:ext>
            </a:extLst>
          </p:cNvPr>
          <p:cNvCxnSpPr/>
          <p:nvPr/>
        </p:nvCxnSpPr>
        <p:spPr bwMode="auto">
          <a:xfrm>
            <a:off x="10572628" y="1351326"/>
            <a:ext cx="216024" cy="28929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C1A650C0-71B7-DA0D-5E5D-95B4BFCA75EE}"/>
              </a:ext>
            </a:extLst>
          </p:cNvPr>
          <p:cNvCxnSpPr/>
          <p:nvPr/>
        </p:nvCxnSpPr>
        <p:spPr bwMode="auto">
          <a:xfrm flipV="1">
            <a:off x="8811717" y="1351326"/>
            <a:ext cx="248743" cy="26068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52D7725-38BC-5AC6-2FC8-CAEA1A96C17C}"/>
              </a:ext>
            </a:extLst>
          </p:cNvPr>
          <p:cNvCxnSpPr/>
          <p:nvPr/>
        </p:nvCxnSpPr>
        <p:spPr bwMode="auto">
          <a:xfrm flipH="1" flipV="1">
            <a:off x="9060460" y="2385852"/>
            <a:ext cx="362921" cy="21780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70773DE-EBAC-0B06-F946-9E49558CA129}"/>
              </a:ext>
            </a:extLst>
          </p:cNvPr>
          <p:cNvCxnSpPr/>
          <p:nvPr/>
        </p:nvCxnSpPr>
        <p:spPr bwMode="auto">
          <a:xfrm flipH="1">
            <a:off x="10168613" y="2350108"/>
            <a:ext cx="272225" cy="2686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0A9847A-3752-BD7F-E831-A8DD9FB94658}"/>
              </a:ext>
            </a:extLst>
          </p:cNvPr>
          <p:cNvCxnSpPr/>
          <p:nvPr/>
        </p:nvCxnSpPr>
        <p:spPr bwMode="auto">
          <a:xfrm>
            <a:off x="9583472" y="999732"/>
            <a:ext cx="32815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8" name="Graphic 17" descr="Signature with solid fill">
            <a:extLst>
              <a:ext uri="{FF2B5EF4-FFF2-40B4-BE49-F238E27FC236}">
                <a16:creationId xmlns:a16="http://schemas.microsoft.com/office/drawing/2014/main" id="{68088FA3-117F-E407-AEBD-334BA286D18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591150" y="1424243"/>
            <a:ext cx="673224" cy="673224"/>
          </a:xfrm>
          <a:prstGeom prst="rect">
            <a:avLst/>
          </a:prstGeom>
        </p:spPr>
      </p:pic>
      <p:pic>
        <p:nvPicPr>
          <p:cNvPr id="20" name="Graphic 19" descr="Chameleon with solid fill">
            <a:extLst>
              <a:ext uri="{FF2B5EF4-FFF2-40B4-BE49-F238E27FC236}">
                <a16:creationId xmlns:a16="http://schemas.microsoft.com/office/drawing/2014/main" id="{41C07B86-3DAD-9479-C46A-55001F9D88E6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0079075" y="3864834"/>
            <a:ext cx="673224" cy="673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96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70DA4-82E5-E5AF-CA0A-E3CE59CCF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K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0567F-D15D-3460-9B33-64AC7BAA1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726" y="1706328"/>
            <a:ext cx="9312374" cy="1269269"/>
          </a:xfrm>
        </p:spPr>
        <p:txBody>
          <a:bodyPr/>
          <a:lstStyle/>
          <a:p>
            <a:r>
              <a:rPr lang="en-DK" dirty="0"/>
              <a:t>If you do not have a Valentine’s, now you know how to proceed!</a:t>
            </a:r>
          </a:p>
          <a:p>
            <a:endParaRPr lang="en-DK" dirty="0"/>
          </a:p>
          <a:p>
            <a:r>
              <a:rPr lang="en-DK" dirty="0"/>
              <a:t>If you want to be save from this guy long term, you need to:</a:t>
            </a:r>
          </a:p>
          <a:p>
            <a:endParaRPr lang="en-DK" dirty="0"/>
          </a:p>
          <a:p>
            <a:endParaRPr lang="en-DK" dirty="0"/>
          </a:p>
          <a:p>
            <a:endParaRPr lang="en-D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B5EDD2-2970-7AEE-2807-30A1CC1E9A6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F10F6D-A392-7812-1C28-3BB9F03586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8A577B2-861B-7A6B-3B0B-A425A8CA7D8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  <p:pic>
        <p:nvPicPr>
          <p:cNvPr id="7" name="Graphic 6" descr="Male profile with solid fill">
            <a:extLst>
              <a:ext uri="{FF2B5EF4-FFF2-40B4-BE49-F238E27FC236}">
                <a16:creationId xmlns:a16="http://schemas.microsoft.com/office/drawing/2014/main" id="{69B09D29-34F7-F928-0F95-29E77F0F6D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02783" y="2411601"/>
            <a:ext cx="1531456" cy="1531456"/>
          </a:xfrm>
          <a:prstGeom prst="rect">
            <a:avLst/>
          </a:prstGeom>
        </p:spPr>
      </p:pic>
      <p:pic>
        <p:nvPicPr>
          <p:cNvPr id="8" name="Graphic 7" descr="Muscular arm with solid fill">
            <a:extLst>
              <a:ext uri="{FF2B5EF4-FFF2-40B4-BE49-F238E27FC236}">
                <a16:creationId xmlns:a16="http://schemas.microsoft.com/office/drawing/2014/main" id="{6E859DAA-9677-653A-E093-3E1880BAB2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524081" y="2765581"/>
            <a:ext cx="1058765" cy="1058765"/>
          </a:xfrm>
          <a:prstGeom prst="rect">
            <a:avLst/>
          </a:prstGeom>
        </p:spPr>
      </p:pic>
      <p:pic>
        <p:nvPicPr>
          <p:cNvPr id="9" name="Graphic 8" descr="Muscular arm with solid fill">
            <a:extLst>
              <a:ext uri="{FF2B5EF4-FFF2-40B4-BE49-F238E27FC236}">
                <a16:creationId xmlns:a16="http://schemas.microsoft.com/office/drawing/2014/main" id="{9DDD3C19-F4B2-2555-60A3-FB61989A8E4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8933502" y="2751876"/>
            <a:ext cx="1086173" cy="1086173"/>
          </a:xfrm>
          <a:prstGeom prst="rect">
            <a:avLst/>
          </a:prstGeom>
        </p:spPr>
      </p:pic>
      <p:cxnSp>
        <p:nvCxnSpPr>
          <p:cNvPr id="13" name="Curved Connector 12">
            <a:extLst>
              <a:ext uri="{FF2B5EF4-FFF2-40B4-BE49-F238E27FC236}">
                <a16:creationId xmlns:a16="http://schemas.microsoft.com/office/drawing/2014/main" id="{BCD40980-05A4-ED0F-17F1-FF926CFBEB2C}"/>
              </a:ext>
            </a:extLst>
          </p:cNvPr>
          <p:cNvCxnSpPr/>
          <p:nvPr/>
        </p:nvCxnSpPr>
        <p:spPr bwMode="auto">
          <a:xfrm>
            <a:off x="5159102" y="2708920"/>
            <a:ext cx="3384376" cy="648072"/>
          </a:xfrm>
          <a:prstGeom prst="curved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83CFB37-254B-D0AB-BA22-F388F3EB538B}"/>
              </a:ext>
            </a:extLst>
          </p:cNvPr>
          <p:cNvSpPr txBox="1"/>
          <p:nvPr/>
        </p:nvSpPr>
        <p:spPr>
          <a:xfrm>
            <a:off x="3133338" y="3696835"/>
            <a:ext cx="4608512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432"/>
              </a:spcBef>
            </a:pPr>
            <a:r>
              <a:rPr lang="en-DK" sz="3200" dirty="0">
                <a:solidFill>
                  <a:srgbClr val="F7BCB4"/>
                </a:solidFill>
                <a:latin typeface="+mn-lt"/>
              </a:rPr>
              <a:t>Choose a good ring</a:t>
            </a:r>
          </a:p>
        </p:txBody>
      </p:sp>
      <p:pic>
        <p:nvPicPr>
          <p:cNvPr id="17" name="Graphic 16" descr="Wedding rings with solid fill">
            <a:extLst>
              <a:ext uri="{FF2B5EF4-FFF2-40B4-BE49-F238E27FC236}">
                <a16:creationId xmlns:a16="http://schemas.microsoft.com/office/drawing/2014/main" id="{5FEA00BB-B4C5-52E5-97FB-8EB63693B8A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781366" y="4211574"/>
            <a:ext cx="1618868" cy="1618868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2022AC83-D004-6BD5-8231-0D7325AF7631}"/>
              </a:ext>
            </a:extLst>
          </p:cNvPr>
          <p:cNvSpPr txBox="1"/>
          <p:nvPr/>
        </p:nvSpPr>
        <p:spPr>
          <a:xfrm rot="19463775">
            <a:off x="1020042" y="4956382"/>
            <a:ext cx="1989444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432"/>
              </a:spcBef>
            </a:pPr>
            <a:r>
              <a:rPr lang="en-DK" sz="2400" dirty="0">
                <a:solidFill>
                  <a:srgbClr val="F7BCB4"/>
                </a:solidFill>
                <a:latin typeface="+mn-lt"/>
              </a:rPr>
              <a:t>Thanks for listening!</a:t>
            </a:r>
          </a:p>
        </p:txBody>
      </p:sp>
    </p:spTree>
    <p:extLst>
      <p:ext uri="{BB962C8B-B14F-4D97-AF65-F5344CB8AC3E}">
        <p14:creationId xmlns:p14="http://schemas.microsoft.com/office/powerpoint/2010/main" val="777758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6B92EA66-2A97-2D4B-355C-D6991DAEC5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How to find a Date for Valentine’s?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2C400DF2-3A1C-E277-DB77-D1E56699E8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As a computer scientist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45995EB-10E4-4119-B468-5CD7D10A093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590800" y="6541200"/>
            <a:ext cx="5497200" cy="316800"/>
          </a:xfrm>
        </p:spPr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A221E4-1851-497D-90EE-984C7112166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1506450" y="6541200"/>
            <a:ext cx="432600" cy="316800"/>
          </a:xfrm>
        </p:spPr>
        <p:txBody>
          <a:bodyPr/>
          <a:lstStyle/>
          <a:p>
            <a:fld id="{24C8C45C-947F-4981-8B3F-4F32E973C901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0F75DB3-A55B-0986-7D3C-918544C1F0C4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3D0916-07DC-55BE-AC43-70ACC4059A9B}"/>
              </a:ext>
            </a:extLst>
          </p:cNvPr>
          <p:cNvSpPr txBox="1"/>
          <p:nvPr/>
        </p:nvSpPr>
        <p:spPr>
          <a:xfrm>
            <a:off x="247072" y="2348880"/>
            <a:ext cx="4696006" cy="5437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en-DK" dirty="0">
                <a:solidFill>
                  <a:srgbClr val="FFFFFF"/>
                </a:solidFill>
                <a:latin typeface="+mn-lt"/>
              </a:rPr>
              <a:t>Marvin Beckmann</a:t>
            </a:r>
          </a:p>
          <a:p>
            <a:pPr algn="l">
              <a:spcBef>
                <a:spcPts val="432"/>
              </a:spcBef>
            </a:pPr>
            <a:r>
              <a:rPr lang="en-DK" dirty="0">
                <a:solidFill>
                  <a:srgbClr val="FFFFFF"/>
                </a:solidFill>
                <a:latin typeface="+mn-lt"/>
              </a:rPr>
              <a:t>PhD Student in Cybersecurity Engineering at DTU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320714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 descr="A screenshot of a phone&#10;&#10;AI-generated content may be incorrect.">
            <a:extLst>
              <a:ext uri="{FF2B5EF4-FFF2-40B4-BE49-F238E27FC236}">
                <a16:creationId xmlns:a16="http://schemas.microsoft.com/office/drawing/2014/main" id="{AA379740-F41B-79B5-2481-883D63D28F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799808" y="1284364"/>
            <a:ext cx="10590795" cy="4289271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FLD_Presentation Title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GB"/>
              <a:t>How to find a Date for Valentine’s?</a:t>
            </a:r>
          </a:p>
        </p:txBody>
      </p:sp>
      <p:sp>
        <p:nvSpPr>
          <p:cNvPr id="4" name="Slide Number Placeholder 3" hidden="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2" name="Date Placeholder 1" hidden="1">
            <a:extLst>
              <a:ext uri="{FF2B5EF4-FFF2-40B4-BE49-F238E27FC236}">
                <a16:creationId xmlns:a16="http://schemas.microsoft.com/office/drawing/2014/main" id="{D77690DE-C11A-91EB-376E-895FA132212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079668-6EDF-E4A6-CFC3-6602D0BA3EFB}"/>
              </a:ext>
            </a:extLst>
          </p:cNvPr>
          <p:cNvSpPr txBox="1"/>
          <p:nvPr/>
        </p:nvSpPr>
        <p:spPr>
          <a:xfrm>
            <a:off x="1774726" y="3501008"/>
            <a:ext cx="6624736" cy="400110"/>
          </a:xfrm>
          <a:prstGeom prst="rect">
            <a:avLst/>
          </a:prstGeom>
          <a:solidFill>
            <a:srgbClr val="2F2F2F"/>
          </a:solidFill>
        </p:spPr>
        <p:txBody>
          <a:bodyPr wrap="square" rtlCol="0">
            <a:spAutoFit/>
          </a:bodyPr>
          <a:lstStyle/>
          <a:p>
            <a:r>
              <a:rPr lang="en-DK" sz="2000" dirty="0">
                <a:solidFill>
                  <a:srgbClr val="FFFFFF"/>
                </a:solidFill>
              </a:rPr>
              <a:t>How can I find a date for valentines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796381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5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screenshot of a chat&#10;&#10;AI-generated content may be incorrect.">
            <a:extLst>
              <a:ext uri="{FF2B5EF4-FFF2-40B4-BE49-F238E27FC236}">
                <a16:creationId xmlns:a16="http://schemas.microsoft.com/office/drawing/2014/main" id="{DCB5B9DE-1A88-604A-12E0-E591D41686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956" y="487403"/>
            <a:ext cx="9824500" cy="5883193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85FB76-0B81-8A98-A295-C632A406A46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D78350-62D1-34E7-CBBB-9A62504CE9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57CD427-8351-F716-0670-B00B3FA222BE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2ACF3A-706C-018D-D0D0-347904ADCAB6}"/>
              </a:ext>
            </a:extLst>
          </p:cNvPr>
          <p:cNvSpPr txBox="1"/>
          <p:nvPr/>
        </p:nvSpPr>
        <p:spPr>
          <a:xfrm>
            <a:off x="1486695" y="1700808"/>
            <a:ext cx="9145016" cy="4411464"/>
          </a:xfrm>
          <a:prstGeom prst="rect">
            <a:avLst/>
          </a:prstGeom>
          <a:solidFill>
            <a:srgbClr val="202020"/>
          </a:solidFill>
        </p:spPr>
        <p:txBody>
          <a:bodyPr wrap="square" lIns="0" tIns="0" rIns="0" bIns="0" rtlCol="0">
            <a:spAutoFit/>
          </a:bodyPr>
          <a:lstStyle/>
          <a:p>
            <a:pPr marL="342900" indent="-342900" algn="l">
              <a:spcBef>
                <a:spcPts val="432"/>
              </a:spcBef>
              <a:buAutoNum type="arabicPeriod"/>
            </a:pPr>
            <a:endParaRPr lang="en-DK" dirty="0">
              <a:solidFill>
                <a:srgbClr val="FFFFFF"/>
              </a:solidFill>
              <a:latin typeface="+mn-lt"/>
            </a:endParaRPr>
          </a:p>
          <a:p>
            <a:pPr marL="342900" indent="-342900" algn="l">
              <a:spcBef>
                <a:spcPts val="432"/>
              </a:spcBef>
              <a:buAutoNum type="arabicPeriod"/>
            </a:pPr>
            <a:endParaRPr lang="en-DK" dirty="0">
              <a:solidFill>
                <a:srgbClr val="FFFFFF"/>
              </a:solidFill>
              <a:latin typeface="+mn-lt"/>
            </a:endParaRPr>
          </a:p>
          <a:p>
            <a:pPr marL="342900" indent="-342900" algn="l">
              <a:spcBef>
                <a:spcPts val="432"/>
              </a:spcBef>
              <a:buAutoNum type="arabicPeriod"/>
            </a:pPr>
            <a:endParaRPr lang="en-DK" dirty="0">
              <a:solidFill>
                <a:srgbClr val="FFFFFF"/>
              </a:solidFill>
              <a:latin typeface="+mn-lt"/>
            </a:endParaRPr>
          </a:p>
          <a:p>
            <a:pPr marL="342900" indent="-342900" algn="l">
              <a:spcBef>
                <a:spcPts val="432"/>
              </a:spcBef>
              <a:buAutoNum type="arabicPeriod"/>
            </a:pPr>
            <a:endParaRPr lang="en-DK" dirty="0">
              <a:solidFill>
                <a:srgbClr val="FFFFFF"/>
              </a:solidFill>
              <a:latin typeface="+mn-lt"/>
            </a:endParaRPr>
          </a:p>
          <a:p>
            <a:pPr marL="342900" indent="-342900" algn="l">
              <a:spcBef>
                <a:spcPts val="432"/>
              </a:spcBef>
              <a:buAutoNum type="arabicPeriod"/>
            </a:pPr>
            <a:endParaRPr lang="en-DK" dirty="0">
              <a:solidFill>
                <a:srgbClr val="FFFFFF"/>
              </a:solidFill>
              <a:latin typeface="+mn-lt"/>
            </a:endParaRPr>
          </a:p>
          <a:p>
            <a:pPr marL="342900" indent="-342900" algn="l">
              <a:spcBef>
                <a:spcPts val="432"/>
              </a:spcBef>
              <a:buAutoNum type="arabicPeriod"/>
            </a:pPr>
            <a:endParaRPr lang="en-DK" dirty="0">
              <a:solidFill>
                <a:srgbClr val="FFFFFF"/>
              </a:solidFill>
              <a:latin typeface="+mn-lt"/>
            </a:endParaRPr>
          </a:p>
          <a:p>
            <a:pPr marL="342900" indent="-342900" algn="l">
              <a:spcBef>
                <a:spcPts val="432"/>
              </a:spcBef>
              <a:buAutoNum type="arabicPeriod"/>
            </a:pPr>
            <a:endParaRPr lang="en-DK" dirty="0">
              <a:solidFill>
                <a:srgbClr val="FFFFFF"/>
              </a:solidFill>
              <a:latin typeface="+mn-lt"/>
            </a:endParaRPr>
          </a:p>
          <a:p>
            <a:pPr marL="342900" indent="-342900" algn="l">
              <a:spcBef>
                <a:spcPts val="432"/>
              </a:spcBef>
              <a:buAutoNum type="arabicPeriod"/>
            </a:pPr>
            <a:endParaRPr lang="en-DK" dirty="0">
              <a:solidFill>
                <a:srgbClr val="FFFFFF"/>
              </a:solidFill>
              <a:latin typeface="+mn-lt"/>
            </a:endParaRPr>
          </a:p>
          <a:p>
            <a:pPr marL="342900" indent="-342900" algn="l">
              <a:spcBef>
                <a:spcPts val="432"/>
              </a:spcBef>
              <a:buAutoNum type="arabicPeriod"/>
            </a:pPr>
            <a:endParaRPr lang="en-DK" dirty="0">
              <a:solidFill>
                <a:srgbClr val="FFFFFF"/>
              </a:solidFill>
              <a:latin typeface="+mn-lt"/>
            </a:endParaRPr>
          </a:p>
          <a:p>
            <a:pPr marL="342900" indent="-342900" algn="l">
              <a:spcBef>
                <a:spcPts val="432"/>
              </a:spcBef>
              <a:buAutoNum type="arabicPeriod"/>
            </a:pPr>
            <a:endParaRPr lang="en-DK" dirty="0">
              <a:solidFill>
                <a:srgbClr val="FFFFFF"/>
              </a:solidFill>
              <a:latin typeface="+mn-lt"/>
            </a:endParaRPr>
          </a:p>
          <a:p>
            <a:pPr marL="342900" indent="-342900" algn="l">
              <a:spcBef>
                <a:spcPts val="432"/>
              </a:spcBef>
              <a:buAutoNum type="arabicPeriod"/>
            </a:pPr>
            <a:endParaRPr lang="en-DK" dirty="0">
              <a:solidFill>
                <a:srgbClr val="FFFFFF"/>
              </a:solidFill>
              <a:latin typeface="+mn-lt"/>
            </a:endParaRPr>
          </a:p>
          <a:p>
            <a:pPr marL="342900" indent="-342900" algn="l">
              <a:spcBef>
                <a:spcPts val="432"/>
              </a:spcBef>
              <a:buAutoNum type="arabicPeriod"/>
            </a:pPr>
            <a:endParaRPr lang="en-DK" dirty="0">
              <a:solidFill>
                <a:srgbClr val="FFFFFF"/>
              </a:solidFill>
              <a:latin typeface="+mn-lt"/>
            </a:endParaRPr>
          </a:p>
          <a:p>
            <a:pPr marL="342900" indent="-342900" algn="l">
              <a:spcBef>
                <a:spcPts val="432"/>
              </a:spcBef>
              <a:buAutoNum type="arabicPeriod"/>
            </a:pPr>
            <a:endParaRPr lang="en-DK" dirty="0">
              <a:solidFill>
                <a:srgbClr val="FFFFFF"/>
              </a:solidFill>
              <a:latin typeface="+mn-lt"/>
            </a:endParaRPr>
          </a:p>
          <a:p>
            <a:pPr marL="342900" indent="-342900" algn="l">
              <a:spcBef>
                <a:spcPts val="432"/>
              </a:spcBef>
              <a:buAutoNum type="arabicPeriod"/>
            </a:pPr>
            <a:endParaRPr lang="en-DK" dirty="0">
              <a:solidFill>
                <a:srgbClr val="FFFFFF"/>
              </a:solidFill>
              <a:latin typeface="+mn-lt"/>
            </a:endParaRPr>
          </a:p>
          <a:p>
            <a:pPr marL="342900" indent="-342900" algn="l">
              <a:spcBef>
                <a:spcPts val="432"/>
              </a:spcBef>
              <a:buAutoNum type="arabicPeriod"/>
            </a:pPr>
            <a:endParaRPr lang="en-DK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1D9B27-3CA1-D501-02A8-F2A7573F121B}"/>
              </a:ext>
            </a:extLst>
          </p:cNvPr>
          <p:cNvSpPr txBox="1"/>
          <p:nvPr/>
        </p:nvSpPr>
        <p:spPr>
          <a:xfrm>
            <a:off x="1558702" y="1700808"/>
            <a:ext cx="9145016" cy="44114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en-DK" dirty="0">
                <a:solidFill>
                  <a:srgbClr val="FFFFFF"/>
                </a:solidFill>
                <a:latin typeface="+mn-lt"/>
              </a:rPr>
              <a:t>Finding a Valentine’s date can feel stressfull, but it’s very doable if you focus on a few pracitcal, low-pressure steps.</a:t>
            </a:r>
          </a:p>
          <a:p>
            <a:pPr algn="l">
              <a:spcBef>
                <a:spcPts val="432"/>
              </a:spcBef>
            </a:pPr>
            <a:br>
              <a:rPr lang="en-DK" dirty="0">
                <a:solidFill>
                  <a:srgbClr val="FFFFFF"/>
                </a:solidFill>
                <a:latin typeface="+mn-lt"/>
              </a:rPr>
            </a:br>
            <a:r>
              <a:rPr lang="en-GB" b="1" dirty="0">
                <a:solidFill>
                  <a:srgbClr val="FFFFFF"/>
                </a:solidFill>
              </a:rPr>
              <a:t>How to Find a Valentine’s Date</a:t>
            </a:r>
            <a:endParaRPr lang="en-GB" dirty="0">
              <a:solidFill>
                <a:srgbClr val="FFFFFF"/>
              </a:solidFill>
            </a:endParaRPr>
          </a:p>
          <a:p>
            <a:r>
              <a:rPr lang="en-GB" b="1" dirty="0">
                <a:solidFill>
                  <a:srgbClr val="FFFFFF"/>
                </a:solidFill>
              </a:rPr>
              <a:t>Choose who to ask:</a:t>
            </a:r>
            <a:br>
              <a:rPr lang="en-GB" dirty="0">
                <a:solidFill>
                  <a:srgbClr val="FFFFFF"/>
                </a:solidFill>
              </a:rPr>
            </a:br>
            <a:r>
              <a:rPr lang="en-GB" dirty="0">
                <a:solidFill>
                  <a:srgbClr val="FFFFFF"/>
                </a:solidFill>
              </a:rPr>
              <a:t>A friend, classmate, coworker, or someone you already know.</a:t>
            </a:r>
          </a:p>
          <a:p>
            <a:r>
              <a:rPr lang="en-GB" b="1" dirty="0">
                <a:solidFill>
                  <a:srgbClr val="FFFFFF"/>
                </a:solidFill>
              </a:rPr>
              <a:t>Check your feelings:</a:t>
            </a:r>
            <a:br>
              <a:rPr lang="en-GB" dirty="0">
                <a:solidFill>
                  <a:srgbClr val="FFFFFF"/>
                </a:solidFill>
              </a:rPr>
            </a:br>
            <a:r>
              <a:rPr lang="en-GB" dirty="0">
                <a:solidFill>
                  <a:srgbClr val="FFFFFF"/>
                </a:solidFill>
              </a:rPr>
              <a:t>Do you know them well? Are there already feelings or curiosity?</a:t>
            </a:r>
          </a:p>
          <a:p>
            <a:r>
              <a:rPr lang="en-GB" b="1" dirty="0">
                <a:solidFill>
                  <a:srgbClr val="FFFFFF"/>
                </a:solidFill>
              </a:rPr>
              <a:t>Decide how to ask:</a:t>
            </a:r>
            <a:br>
              <a:rPr lang="en-GB" dirty="0">
                <a:solidFill>
                  <a:srgbClr val="FFFFFF"/>
                </a:solidFill>
              </a:rPr>
            </a:br>
            <a:r>
              <a:rPr lang="en-GB" dirty="0">
                <a:solidFill>
                  <a:srgbClr val="FFFFFF"/>
                </a:solidFill>
              </a:rPr>
              <a:t>A letter can be romantic and reduce pressure.</a:t>
            </a:r>
          </a:p>
          <a:p>
            <a:r>
              <a:rPr lang="en-GB" b="1" dirty="0">
                <a:solidFill>
                  <a:srgbClr val="FFFFFF"/>
                </a:solidFill>
              </a:rPr>
              <a:t>Pick a good location:</a:t>
            </a:r>
            <a:br>
              <a:rPr lang="en-GB" dirty="0">
                <a:solidFill>
                  <a:srgbClr val="FFFFFF"/>
                </a:solidFill>
              </a:rPr>
            </a:br>
            <a:r>
              <a:rPr lang="en-GB" dirty="0">
                <a:solidFill>
                  <a:srgbClr val="FFFFFF"/>
                </a:solidFill>
              </a:rPr>
              <a:t>Choose a comfortable place where you can talk.</a:t>
            </a:r>
          </a:p>
          <a:p>
            <a:r>
              <a:rPr lang="en-GB" b="1" dirty="0">
                <a:solidFill>
                  <a:srgbClr val="FFFFFF"/>
                </a:solidFill>
              </a:rPr>
              <a:t>Mark the moment (optional):</a:t>
            </a:r>
            <a:br>
              <a:rPr lang="en-GB" dirty="0">
                <a:solidFill>
                  <a:srgbClr val="FFFFFF"/>
                </a:solidFill>
              </a:rPr>
            </a:br>
            <a:r>
              <a:rPr lang="en-GB" dirty="0">
                <a:solidFill>
                  <a:srgbClr val="FFFFFF"/>
                </a:solidFill>
              </a:rPr>
              <a:t>If the date goes well, a small symbolic gift.</a:t>
            </a:r>
          </a:p>
          <a:p>
            <a:pPr marL="342900" indent="-342900" algn="l">
              <a:spcBef>
                <a:spcPts val="432"/>
              </a:spcBef>
              <a:buAutoNum type="arabicPeriod"/>
            </a:pPr>
            <a:endParaRPr lang="en-DK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E161644-7F9A-EB7B-1036-5DFC797FF675}"/>
              </a:ext>
            </a:extLst>
          </p:cNvPr>
          <p:cNvSpPr txBox="1"/>
          <p:nvPr/>
        </p:nvSpPr>
        <p:spPr>
          <a:xfrm>
            <a:off x="1702718" y="4293096"/>
            <a:ext cx="648072" cy="246221"/>
          </a:xfrm>
          <a:prstGeom prst="rect">
            <a:avLst/>
          </a:prstGeom>
          <a:solidFill>
            <a:srgbClr val="FFFF00">
              <a:alpha val="56071"/>
            </a:srgbClr>
          </a:solidFill>
          <a:ln w="25400">
            <a:noFill/>
          </a:ln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endParaRPr lang="en-DK" dirty="0" err="1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95335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C48DC-717A-FB46-65A1-9F0949E3E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FA1F3708-766A-D4B5-3D4A-5DB0EDABBB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3637" y="2275494"/>
            <a:ext cx="10840028" cy="4550767"/>
          </a:xfrm>
        </p:spPr>
        <p:txBody>
          <a:bodyPr/>
          <a:lstStyle/>
          <a:p>
            <a:r>
              <a:rPr lang="en-GB" dirty="0"/>
              <a:t>How do I write the perfect letter?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040A179-E9C1-6F8C-C426-E1104C31C66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5590800" y="6541200"/>
            <a:ext cx="5497200" cy="316800"/>
          </a:xfrm>
        </p:spPr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F2E1116-3A17-C066-E259-E5D4536CD77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1506450" y="6541200"/>
            <a:ext cx="432600" cy="316800"/>
          </a:xfrm>
        </p:spPr>
        <p:txBody>
          <a:bodyPr/>
          <a:lstStyle/>
          <a:p>
            <a:fld id="{24C8C45C-947F-4981-8B3F-4F32E973C901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07EE39F4-00F7-D90E-8D4C-755D124199FE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111906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01310C65-94D4-89AC-27D0-2A432892D1A5}"/>
              </a:ext>
            </a:extLst>
          </p:cNvPr>
          <p:cNvSpPr/>
          <p:nvPr/>
        </p:nvSpPr>
        <p:spPr bwMode="auto">
          <a:xfrm>
            <a:off x="1732227" y="1340766"/>
            <a:ext cx="8719462" cy="4176465"/>
          </a:xfrm>
          <a:prstGeom prst="rect">
            <a:avLst/>
          </a:prstGeom>
          <a:solidFill>
            <a:srgbClr val="FFCCC3"/>
          </a:solidFill>
          <a:ln w="9525" cap="flat" cmpd="sng" algn="ctr">
            <a:solidFill>
              <a:srgbClr val="F7BCB3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23" name="Triangle 22">
            <a:extLst>
              <a:ext uri="{FF2B5EF4-FFF2-40B4-BE49-F238E27FC236}">
                <a16:creationId xmlns:a16="http://schemas.microsoft.com/office/drawing/2014/main" id="{EB0FF403-36A9-8351-5504-525344640BB0}"/>
              </a:ext>
            </a:extLst>
          </p:cNvPr>
          <p:cNvSpPr/>
          <p:nvPr/>
        </p:nvSpPr>
        <p:spPr bwMode="auto">
          <a:xfrm>
            <a:off x="1745216" y="-747469"/>
            <a:ext cx="8712968" cy="2088234"/>
          </a:xfrm>
          <a:prstGeom prst="triangle">
            <a:avLst/>
          </a:prstGeom>
          <a:solidFill>
            <a:srgbClr val="FFCCC3"/>
          </a:solidFill>
          <a:ln w="9525" cap="flat" cmpd="sng" algn="ctr">
            <a:solidFill>
              <a:srgbClr val="F7BCB3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DC6D1-9467-ED67-D6E1-5532595DEC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B90CCB-14F0-DE43-5841-D3DABFE53A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EB9CBBA-232C-3F1D-D88A-9652A488C942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49D12B1-4A82-D32D-7CD9-303F61483319}"/>
              </a:ext>
            </a:extLst>
          </p:cNvPr>
          <p:cNvSpPr/>
          <p:nvPr/>
        </p:nvSpPr>
        <p:spPr bwMode="auto">
          <a:xfrm>
            <a:off x="1751666" y="1337537"/>
            <a:ext cx="8712968" cy="4176464"/>
          </a:xfrm>
          <a:prstGeom prst="roundRect">
            <a:avLst/>
          </a:prstGeom>
          <a:solidFill>
            <a:srgbClr val="F7BCB3"/>
          </a:solidFill>
          <a:ln w="9525" cap="flat" cmpd="sng" algn="ctr">
            <a:solidFill>
              <a:srgbClr val="F7BCB3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sz="32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rPr>
              <a:t>Do you want to go out with me?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CB9C37A-184C-6270-947B-72F7982B6B24}"/>
              </a:ext>
            </a:extLst>
          </p:cNvPr>
          <p:cNvSpPr/>
          <p:nvPr/>
        </p:nvSpPr>
        <p:spPr bwMode="auto">
          <a:xfrm>
            <a:off x="8207496" y="4011762"/>
            <a:ext cx="1140182" cy="11387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7BCB3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sz="1600" b="0" i="0" u="none" strike="noStrike" cap="none" normalizeH="0" baseline="0" dirty="0">
                <a:ln>
                  <a:noFill/>
                </a:ln>
                <a:solidFill>
                  <a:srgbClr val="F7BDB4"/>
                </a:solidFill>
                <a:effectLst/>
                <a:latin typeface="+mn-lt"/>
                <a:ea typeface="ＭＳ Ｐゴシック" pitchFamily="-80" charset="-128"/>
              </a:rPr>
              <a:t>maybe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DDE1DAB-D86D-4137-5B1A-91B7F49793AA}"/>
              </a:ext>
            </a:extLst>
          </p:cNvPr>
          <p:cNvSpPr/>
          <p:nvPr/>
        </p:nvSpPr>
        <p:spPr bwMode="auto">
          <a:xfrm>
            <a:off x="5525115" y="4011762"/>
            <a:ext cx="1140182" cy="11387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7BCB3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sz="1600" b="0" i="0" u="none" strike="noStrike" cap="none" normalizeH="0" baseline="0" dirty="0">
                <a:ln>
                  <a:noFill/>
                </a:ln>
                <a:solidFill>
                  <a:srgbClr val="F7BDB4"/>
                </a:solidFill>
                <a:effectLst/>
                <a:latin typeface="+mn-lt"/>
                <a:ea typeface="ＭＳ Ｐゴシック" pitchFamily="-80" charset="-128"/>
              </a:rPr>
              <a:t>no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BEA6DBA-F797-DDD9-6753-D5C74E9564E7}"/>
              </a:ext>
            </a:extLst>
          </p:cNvPr>
          <p:cNvSpPr/>
          <p:nvPr/>
        </p:nvSpPr>
        <p:spPr bwMode="auto">
          <a:xfrm>
            <a:off x="2842734" y="4011762"/>
            <a:ext cx="1140182" cy="1138732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rgbClr val="F7BCB3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sz="1600" b="0" i="0" u="none" strike="noStrike" cap="none" normalizeH="0" baseline="0" dirty="0">
                <a:ln>
                  <a:noFill/>
                </a:ln>
                <a:solidFill>
                  <a:srgbClr val="F7BDB4"/>
                </a:solidFill>
                <a:effectLst/>
                <a:latin typeface="+mn-lt"/>
                <a:ea typeface="ＭＳ Ｐゴシック" pitchFamily="-80" charset="-128"/>
              </a:rPr>
              <a:t>yes</a:t>
            </a:r>
          </a:p>
        </p:txBody>
      </p:sp>
      <p:sp>
        <p:nvSpPr>
          <p:cNvPr id="18" name="Triangle 17">
            <a:extLst>
              <a:ext uri="{FF2B5EF4-FFF2-40B4-BE49-F238E27FC236}">
                <a16:creationId xmlns:a16="http://schemas.microsoft.com/office/drawing/2014/main" id="{E700DC4F-A4E5-6333-4587-B5789051EAB3}"/>
              </a:ext>
            </a:extLst>
          </p:cNvPr>
          <p:cNvSpPr/>
          <p:nvPr/>
        </p:nvSpPr>
        <p:spPr bwMode="auto">
          <a:xfrm rot="5400000">
            <a:off x="4006974" y="-927484"/>
            <a:ext cx="4176464" cy="8712968"/>
          </a:xfrm>
          <a:prstGeom prst="triangle">
            <a:avLst>
              <a:gd name="adj" fmla="val 100000"/>
            </a:avLst>
          </a:prstGeom>
          <a:solidFill>
            <a:srgbClr val="FFCCC3"/>
          </a:solidFill>
          <a:ln w="9525" cap="flat" cmpd="sng" algn="ctr">
            <a:solidFill>
              <a:srgbClr val="F7BCB3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20" name="Triangle 19">
            <a:extLst>
              <a:ext uri="{FF2B5EF4-FFF2-40B4-BE49-F238E27FC236}">
                <a16:creationId xmlns:a16="http://schemas.microsoft.com/office/drawing/2014/main" id="{70519A7D-1D65-9A57-F1D9-B0B6F2E2BC53}"/>
              </a:ext>
            </a:extLst>
          </p:cNvPr>
          <p:cNvSpPr/>
          <p:nvPr/>
        </p:nvSpPr>
        <p:spPr bwMode="auto">
          <a:xfrm rot="16200000">
            <a:off x="4006974" y="-927485"/>
            <a:ext cx="4176464" cy="8712968"/>
          </a:xfrm>
          <a:prstGeom prst="triangle">
            <a:avLst>
              <a:gd name="adj" fmla="val 0"/>
            </a:avLst>
          </a:prstGeom>
          <a:solidFill>
            <a:srgbClr val="FFCCC3"/>
          </a:solidFill>
          <a:ln w="9525" cap="flat" cmpd="sng" algn="ctr">
            <a:solidFill>
              <a:srgbClr val="F7BCB3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25" name="Triangle 24">
            <a:extLst>
              <a:ext uri="{FF2B5EF4-FFF2-40B4-BE49-F238E27FC236}">
                <a16:creationId xmlns:a16="http://schemas.microsoft.com/office/drawing/2014/main" id="{BF9E00D7-EA61-6745-C82B-8C0CAA0E1AB4}"/>
              </a:ext>
            </a:extLst>
          </p:cNvPr>
          <p:cNvSpPr/>
          <p:nvPr/>
        </p:nvSpPr>
        <p:spPr bwMode="auto">
          <a:xfrm rot="10800000">
            <a:off x="1719283" y="1342169"/>
            <a:ext cx="8712968" cy="2088234"/>
          </a:xfrm>
          <a:prstGeom prst="triangle">
            <a:avLst/>
          </a:prstGeom>
          <a:solidFill>
            <a:srgbClr val="FFCCC3"/>
          </a:solidFill>
          <a:ln w="9525" cap="flat" cmpd="sng" algn="ctr">
            <a:solidFill>
              <a:srgbClr val="F7BCB3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2EA952C-5CA2-380E-C798-96F73AB8D56A}"/>
              </a:ext>
            </a:extLst>
          </p:cNvPr>
          <p:cNvSpPr/>
          <p:nvPr/>
        </p:nvSpPr>
        <p:spPr bwMode="auto">
          <a:xfrm>
            <a:off x="5427060" y="2743307"/>
            <a:ext cx="1362179" cy="1368152"/>
          </a:xfrm>
          <a:prstGeom prst="ellipse">
            <a:avLst/>
          </a:prstGeom>
          <a:solidFill>
            <a:srgbClr val="F7BCB3"/>
          </a:solidFill>
          <a:ln w="9525" cap="flat" cmpd="sng" algn="ctr">
            <a:solidFill>
              <a:srgbClr val="F7BCB3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0D3059BA-E016-0283-803E-2CDCB3D22106}"/>
              </a:ext>
            </a:extLst>
          </p:cNvPr>
          <p:cNvSpPr/>
          <p:nvPr/>
        </p:nvSpPr>
        <p:spPr bwMode="auto">
          <a:xfrm>
            <a:off x="5610522" y="3017824"/>
            <a:ext cx="995253" cy="990706"/>
          </a:xfrm>
          <a:prstGeom prst="heart">
            <a:avLst/>
          </a:prstGeom>
          <a:solidFill>
            <a:srgbClr val="FFCCC3"/>
          </a:solidFill>
          <a:ln w="9525" cap="flat" cmpd="sng" algn="ctr">
            <a:solidFill>
              <a:srgbClr val="F7BCB3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0900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1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1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3" grpId="0" animBg="1"/>
      <p:bldP spid="23" grpId="1" animBg="1"/>
      <p:bldP spid="18" grpId="0" animBg="1"/>
      <p:bldP spid="20" grpId="0" animBg="1"/>
      <p:bldP spid="25" grpId="0" animBg="1"/>
      <p:bldP spid="26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98EC6-0188-E735-4E00-F68BB845E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K" dirty="0"/>
              <a:t>What are your fears?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F7AAA4-C07D-4D26-3770-A96B4AD5C4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1EC807-DCC8-6D9E-BC90-1429BF141FF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5A88B07-AEEB-3563-3639-649FF1C14830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2BE7A08-85CD-86E8-0A18-759FF13626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536" y="1958425"/>
            <a:ext cx="1550164" cy="20093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C0B58E6-D1A7-11AC-4E83-FE44DB669F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9541" y="1959937"/>
            <a:ext cx="1667898" cy="20093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50DE0B0-E4C8-7F40-1D29-E1570B3375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3280" y="1958425"/>
            <a:ext cx="2009327" cy="200932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0D87479-5FE0-6587-3FD3-6E90E625EB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88448" y="1958424"/>
            <a:ext cx="2009327" cy="200932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6772A6F-8A58-6ADF-E460-73602F4F3D9E}"/>
              </a:ext>
            </a:extLst>
          </p:cNvPr>
          <p:cNvSpPr txBox="1"/>
          <p:nvPr/>
        </p:nvSpPr>
        <p:spPr>
          <a:xfrm>
            <a:off x="862083" y="4158002"/>
            <a:ext cx="1453070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432"/>
              </a:spcBef>
            </a:pPr>
            <a:r>
              <a:rPr lang="en-DK" b="1" dirty="0">
                <a:latin typeface="+mn-lt"/>
              </a:rPr>
              <a:t>Confidentiality</a:t>
            </a:r>
            <a:br>
              <a:rPr lang="en-DK" dirty="0">
                <a:latin typeface="+mn-lt"/>
              </a:rPr>
            </a:br>
            <a:r>
              <a:rPr lang="en-DK" dirty="0">
                <a:latin typeface="+mn-lt"/>
              </a:rPr>
              <a:t>Somone else can read it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C969DF-DBA2-9EC2-7238-1A9529754690}"/>
              </a:ext>
            </a:extLst>
          </p:cNvPr>
          <p:cNvSpPr txBox="1"/>
          <p:nvPr/>
        </p:nvSpPr>
        <p:spPr>
          <a:xfrm>
            <a:off x="3486955" y="4158231"/>
            <a:ext cx="1453070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432"/>
              </a:spcBef>
            </a:pPr>
            <a:r>
              <a:rPr lang="en-DK" b="1" dirty="0">
                <a:latin typeface="+mn-lt"/>
              </a:rPr>
              <a:t>Integrity</a:t>
            </a:r>
            <a:br>
              <a:rPr lang="en-DK" dirty="0">
                <a:latin typeface="+mn-lt"/>
              </a:rPr>
            </a:br>
            <a:r>
              <a:rPr lang="en-DK" dirty="0">
                <a:latin typeface="+mn-lt"/>
              </a:rPr>
              <a:t>Someone changed the content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3E4A9BE-3F30-AA23-9690-2A20CF99E1C0}"/>
              </a:ext>
            </a:extLst>
          </p:cNvPr>
          <p:cNvSpPr txBox="1"/>
          <p:nvPr/>
        </p:nvSpPr>
        <p:spPr>
          <a:xfrm>
            <a:off x="6341408" y="4158002"/>
            <a:ext cx="1453070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432"/>
              </a:spcBef>
            </a:pPr>
            <a:r>
              <a:rPr lang="en-DK" b="1" dirty="0">
                <a:latin typeface="+mn-lt"/>
              </a:rPr>
              <a:t>Authenticity</a:t>
            </a:r>
            <a:br>
              <a:rPr lang="en-DK" dirty="0">
                <a:latin typeface="+mn-lt"/>
              </a:rPr>
            </a:br>
            <a:r>
              <a:rPr lang="en-DK" dirty="0">
                <a:latin typeface="+mn-lt"/>
              </a:rPr>
              <a:t>The recipient needs to know it is from you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B2C4E1B-7030-7495-F9F3-B1ED3603A4F7}"/>
              </a:ext>
            </a:extLst>
          </p:cNvPr>
          <p:cNvSpPr txBox="1"/>
          <p:nvPr/>
        </p:nvSpPr>
        <p:spPr>
          <a:xfrm>
            <a:off x="9366576" y="4158231"/>
            <a:ext cx="1453070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432"/>
              </a:spcBef>
            </a:pPr>
            <a:r>
              <a:rPr lang="en-DK" b="1" dirty="0">
                <a:latin typeface="+mn-lt"/>
              </a:rPr>
              <a:t>Deniability</a:t>
            </a:r>
            <a:br>
              <a:rPr lang="en-DK" dirty="0">
                <a:latin typeface="+mn-lt"/>
              </a:rPr>
            </a:br>
            <a:r>
              <a:rPr lang="en-DK" dirty="0">
                <a:latin typeface="+mn-lt"/>
              </a:rPr>
              <a:t>They can prove that you send it</a:t>
            </a:r>
          </a:p>
        </p:txBody>
      </p:sp>
    </p:spTree>
    <p:extLst>
      <p:ext uri="{BB962C8B-B14F-4D97-AF65-F5344CB8AC3E}">
        <p14:creationId xmlns:p14="http://schemas.microsoft.com/office/powerpoint/2010/main" val="277815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24D0F-9C3B-EBAF-F0A6-21407F2AD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 wrap="square" anchor="b">
            <a:normAutofit/>
          </a:bodyPr>
          <a:lstStyle/>
          <a:p>
            <a:r>
              <a:rPr lang="en-DK" dirty="0"/>
              <a:t>It is not just about Romance!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8BF0824-A8D1-3690-91D2-930E269A4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/>
          <a:p>
            <a:r>
              <a:rPr lang="en-US" dirty="0"/>
              <a:t>Protests</a:t>
            </a:r>
          </a:p>
          <a:p>
            <a:r>
              <a:rPr lang="en-US" dirty="0"/>
              <a:t>Journalistic Sources</a:t>
            </a:r>
          </a:p>
          <a:p>
            <a:r>
              <a:rPr lang="en-US" dirty="0"/>
              <a:t>Whistleblowers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FEFADE-8B0E-5AB4-48DB-EB125D2522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8001" y="2420080"/>
            <a:ext cx="4409100" cy="3119437"/>
          </a:xfrm>
          <a:prstGeom prst="rect">
            <a:avLst/>
          </a:prstGeom>
          <a:noFill/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0E87B0-5191-EEB2-7C22-1DB5050E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5590800" y="6541200"/>
            <a:ext cx="5497200" cy="316800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GB"/>
              <a:t>How to find a Date for Valentine’s?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EB2149-37D6-E41F-2722-C637EC28BE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506450" y="6541200"/>
            <a:ext cx="432600" cy="316800"/>
          </a:xfrm>
        </p:spPr>
        <p:txBody>
          <a:bodyPr anchor="ctr">
            <a:normAutofit/>
          </a:bodyPr>
          <a:lstStyle/>
          <a:p>
            <a:fld id="{103EA872-A674-449B-A120-B97244F8E91D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4FA08EA-A26B-2038-C47B-F6435A4EF93C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252000" y="6541200"/>
            <a:ext cx="1105200" cy="316800"/>
          </a:xfrm>
        </p:spPr>
        <p:txBody>
          <a:bodyPr anchor="ctr">
            <a:normAutofit/>
          </a:bodyPr>
          <a:lstStyle/>
          <a:p>
            <a:r>
              <a:rPr lang="da-DK"/>
              <a:t>13.02.2026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430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B48E6-82DB-1312-F02F-8B80366CD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K" dirty="0"/>
              <a:t>W</a:t>
            </a:r>
            <a:r>
              <a:rPr lang="en-GB" dirty="0"/>
              <a:t>h</a:t>
            </a:r>
            <a:r>
              <a:rPr lang="en-DK" dirty="0"/>
              <a:t>at keeps your Messages Secret?</a:t>
            </a:r>
          </a:p>
        </p:txBody>
      </p:sp>
      <p:pic>
        <p:nvPicPr>
          <p:cNvPr id="11" name="Content Placeholder 10" descr="Office worker female with solid fill">
            <a:extLst>
              <a:ext uri="{FF2B5EF4-FFF2-40B4-BE49-F238E27FC236}">
                <a16:creationId xmlns:a16="http://schemas.microsoft.com/office/drawing/2014/main" id="{6BDDDEE7-7AEF-1C3C-E8D0-A8CC36F0C0C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51552" y="2350791"/>
            <a:ext cx="2158280" cy="2158280"/>
          </a:xfr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06FDE-B148-0BEC-9466-276356070B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How to find a Date for Valentine’s?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070BD-99AF-FBA3-AC85-2C74A5F1F4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5B5A39-7D46-20A8-B15D-B79EFF35AD68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/>
              <a:t>13.02.2026</a:t>
            </a:r>
            <a:endParaRPr lang="en-GB"/>
          </a:p>
        </p:txBody>
      </p:sp>
      <p:pic>
        <p:nvPicPr>
          <p:cNvPr id="15" name="Content Placeholder 14" descr="Programmer male with solid fill">
            <a:extLst>
              <a:ext uri="{FF2B5EF4-FFF2-40B4-BE49-F238E27FC236}">
                <a16:creationId xmlns:a16="http://schemas.microsoft.com/office/drawing/2014/main" id="{6E68AAB0-F910-71E3-BFF6-6BD0EDFC143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704678" y="2350791"/>
            <a:ext cx="2158280" cy="2158280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C324936C-49E8-D5B8-CA80-92742B8E60E2}"/>
              </a:ext>
            </a:extLst>
          </p:cNvPr>
          <p:cNvCxnSpPr/>
          <p:nvPr/>
        </p:nvCxnSpPr>
        <p:spPr bwMode="auto">
          <a:xfrm>
            <a:off x="3862958" y="3068960"/>
            <a:ext cx="377061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A8FFB4D-46AB-2013-D636-12BC3C651D4B}"/>
              </a:ext>
            </a:extLst>
          </p:cNvPr>
          <p:cNvCxnSpPr/>
          <p:nvPr/>
        </p:nvCxnSpPr>
        <p:spPr bwMode="auto">
          <a:xfrm>
            <a:off x="3862958" y="3789040"/>
            <a:ext cx="377061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triangle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FBC2ABF6-AF16-05F4-E6AD-0A70963189D3}"/>
              </a:ext>
            </a:extLst>
          </p:cNvPr>
          <p:cNvSpPr txBox="1"/>
          <p:nvPr/>
        </p:nvSpPr>
        <p:spPr>
          <a:xfrm>
            <a:off x="4078982" y="2708920"/>
            <a:ext cx="331236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432"/>
              </a:spcBef>
            </a:pPr>
            <a:r>
              <a:rPr lang="en-DK" dirty="0">
                <a:latin typeface="+mn-lt"/>
              </a:rPr>
              <a:t>Key Exchange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E41445C-1FEA-5457-2FFF-2D964E874656}"/>
              </a:ext>
            </a:extLst>
          </p:cNvPr>
          <p:cNvSpPr txBox="1"/>
          <p:nvPr/>
        </p:nvSpPr>
        <p:spPr>
          <a:xfrm>
            <a:off x="4078982" y="3429000"/>
            <a:ext cx="3456384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432"/>
              </a:spcBef>
            </a:pPr>
            <a:r>
              <a:rPr lang="en-DK" dirty="0">
                <a:latin typeface="+mn-lt"/>
              </a:rPr>
              <a:t>Encrypted Communication</a:t>
            </a:r>
          </a:p>
        </p:txBody>
      </p:sp>
      <p:pic>
        <p:nvPicPr>
          <p:cNvPr id="22" name="Graphic 21" descr="Magnifying glass with solid fill">
            <a:extLst>
              <a:ext uri="{FF2B5EF4-FFF2-40B4-BE49-F238E27FC236}">
                <a16:creationId xmlns:a16="http://schemas.microsoft.com/office/drawing/2014/main" id="{BB9EABFD-C7E2-31EB-E304-A5573AA57B9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934160" y="2476594"/>
            <a:ext cx="601206" cy="601206"/>
          </a:xfrm>
          <a:prstGeom prst="rect">
            <a:avLst/>
          </a:prstGeom>
        </p:spPr>
      </p:pic>
      <p:pic>
        <p:nvPicPr>
          <p:cNvPr id="24" name="Graphic 23" descr="Male profile with solid fill">
            <a:extLst>
              <a:ext uri="{FF2B5EF4-FFF2-40B4-BE49-F238E27FC236}">
                <a16:creationId xmlns:a16="http://schemas.microsoft.com/office/drawing/2014/main" id="{C529D191-8F6C-B74B-526E-EF3582292E3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015086" y="4515658"/>
            <a:ext cx="1531456" cy="1531456"/>
          </a:xfrm>
          <a:prstGeom prst="rect">
            <a:avLst/>
          </a:prstGeom>
        </p:spPr>
      </p:pic>
      <p:pic>
        <p:nvPicPr>
          <p:cNvPr id="26" name="Graphic 25" descr="Muscular arm with solid fill">
            <a:extLst>
              <a:ext uri="{FF2B5EF4-FFF2-40B4-BE49-F238E27FC236}">
                <a16:creationId xmlns:a16="http://schemas.microsoft.com/office/drawing/2014/main" id="{A71E1C56-296A-F099-0301-213E9AC46D1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036384" y="4869638"/>
            <a:ext cx="1058765" cy="1058765"/>
          </a:xfrm>
          <a:prstGeom prst="rect">
            <a:avLst/>
          </a:prstGeom>
        </p:spPr>
      </p:pic>
      <p:pic>
        <p:nvPicPr>
          <p:cNvPr id="27" name="Graphic 26" descr="Muscular arm with solid fill">
            <a:extLst>
              <a:ext uri="{FF2B5EF4-FFF2-40B4-BE49-F238E27FC236}">
                <a16:creationId xmlns:a16="http://schemas.microsoft.com/office/drawing/2014/main" id="{A90057D1-9DA2-FC81-FD6D-F2B7534F9A4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flipH="1">
            <a:off x="4445805" y="4855933"/>
            <a:ext cx="1086173" cy="108617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A74B8611-6C53-E7F7-ABB7-2A57D6DC438F}"/>
              </a:ext>
            </a:extLst>
          </p:cNvPr>
          <p:cNvSpPr txBox="1"/>
          <p:nvPr/>
        </p:nvSpPr>
        <p:spPr>
          <a:xfrm>
            <a:off x="7851552" y="5032692"/>
            <a:ext cx="3356222" cy="5437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432"/>
              </a:spcBef>
            </a:pPr>
            <a:r>
              <a:rPr lang="en-DK" dirty="0">
                <a:latin typeface="+mn-lt"/>
              </a:rPr>
              <a:t>Tries to steal your Valentine’s </a:t>
            </a:r>
          </a:p>
          <a:p>
            <a:pPr algn="ctr">
              <a:spcBef>
                <a:spcPts val="432"/>
              </a:spcBef>
            </a:pPr>
            <a:r>
              <a:rPr lang="en-DK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(and your data)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CD0DBF1-E713-B6C3-4150-F0DCB46FD084}"/>
              </a:ext>
            </a:extLst>
          </p:cNvPr>
          <p:cNvCxnSpPr/>
          <p:nvPr/>
        </p:nvCxnSpPr>
        <p:spPr bwMode="auto">
          <a:xfrm flipH="1">
            <a:off x="7095149" y="5278913"/>
            <a:ext cx="65624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6640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 Pink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2F3EEA"/>
      </a:accent1>
      <a:accent2>
        <a:srgbClr val="008835"/>
      </a:accent2>
      <a:accent3>
        <a:srgbClr val="1FD082"/>
      </a:accent3>
      <a:accent4>
        <a:srgbClr val="171748"/>
      </a:accent4>
      <a:accent5>
        <a:srgbClr val="F7BBB1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7BCB3"/>
        </a:solidFill>
        <a:ln w="9525" cap="flat" cmpd="sng" algn="ctr">
          <a:solidFill>
            <a:srgbClr val="F7BCB3"/>
          </a:solidFill>
          <a:prstDash val="solid"/>
          <a:miter lim="800000"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TU Template 16_9 - Pink-ENG.potx" id="{204D68CC-C089-4C7E-B7BD-1D84521EC5C7}" vid="{5D92848A-122D-423A-BB81-1EDD0E794FB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]}]]></TemplafyFormConfiguration>
</file>

<file path=customXml/item10.xml><?xml version="1.0" encoding="utf-8"?>
<TemplafySlideTemplateConfiguration><![CDATA[{"elementsMetadata":[],"documentContentValidatorConfiguration":{"enableDocumentContentValidator":false,"documentContentValidatorVersion":0},"slideId":"636957682060955772","enableDocumentContentUpdater":true,"version":"1.2"}]]></TemplafySlideTemplateConfiguration>
</file>

<file path=customXml/item11.xml><?xml version="1.0" encoding="utf-8"?>
<TemplafySlideFormConfiguration><![CDATA[{"formFields":[],"formDataEntries":[]}]]></TemplafySlideFormConfiguration>
</file>

<file path=customXml/item12.xml><?xml version="1.0" encoding="utf-8"?>
<TemplafySlideTemplateConfiguration><![CDATA[{"elementsMetadata":[],"documentContentValidatorConfiguration":{"enableDocumentContentValidator":false,"documentContentValidatorVersion":0},"slideId":"636957682060955771","enableDocumentContentUpdater":true,"version":"1.2"}]]></TemplafySlideTemplateConfiguration>
</file>

<file path=customXml/item13.xml><?xml version="1.0" encoding="utf-8"?>
<TemplafySlideFormConfiguration><![CDATA[{"formFields":[],"formDataEntries":[]}]]></TemplafySlideFormConfiguration>
</file>

<file path=customXml/item2.xml><?xml version="1.0" encoding="utf-8"?>
<TemplafyTemplateConfiguration><![CDATA[{"elementsMetadata":[],"transformationConfigurations":[{"language":"{{DocumentLanguage}}","disableUpdates":false,"type":"proofingLanguage"}],"templateName":"DTU Template 16_9 - Pink","templateDescription":"","enableDocumentContentUpdater":true,"version":"1.2"}]]></TemplafyTemplateConfiguration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DA1FD2B40FDA458284BB6FCA763489" ma:contentTypeVersion="5" ma:contentTypeDescription="Create a new document." ma:contentTypeScope="" ma:versionID="72b2569ebc96083092f6d8e76413cd52">
  <xsd:schema xmlns:xsd="http://www.w3.org/2001/XMLSchema" xmlns:xs="http://www.w3.org/2001/XMLSchema" xmlns:p="http://schemas.microsoft.com/office/2006/metadata/properties" xmlns:ns2="683dcda1-f8c3-442f-ae64-e236c052732d" xmlns:ns3="715bde23-c48d-41ea-a697-dffaa8fbae8d" targetNamespace="http://schemas.microsoft.com/office/2006/metadata/properties" ma:root="true" ma:fieldsID="df14c340b530a7b5c38005fefa6a5693" ns2:_="" ns3:_="">
    <xsd:import namespace="683dcda1-f8c3-442f-ae64-e236c052732d"/>
    <xsd:import namespace="715bde23-c48d-41ea-a697-dffaa8fbae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3dcda1-f8c3-442f-ae64-e236c05273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5bde23-c48d-41ea-a697-dffaa8fbae8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TemplafySlideTemplateConfiguration><![CDATA[{"elementsMetadata":[],"documentContentValidatorConfiguration":{"enableDocumentContentValidator":false,"documentContentValidatorVersion":0},"slideId":"636957682060799291","enableDocumentContentUpdater":true,"version":"1.2"}]]></TemplafySlideTemplateConfiguration>
</file>

<file path=customXml/item7.xml><?xml version="1.0" encoding="utf-8"?>
<TemplafySlideFormConfiguration><![CDATA[{"formFields":[],"formDataEntries":[]}]]></TemplafySlideFormConfiguration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elementsMetadata":[],"documentContentValidatorConfiguration":{"enableDocumentContentValidator":false,"documentContentValidatorVersion":0},"slideId":"636957682060955771","enableDocumentContentUpdater":true,"version":"1.2"}]]></TemplafySlideTemplateConfiguration>
</file>

<file path=customXml/itemProps1.xml><?xml version="1.0" encoding="utf-8"?>
<ds:datastoreItem xmlns:ds="http://schemas.openxmlformats.org/officeDocument/2006/customXml" ds:itemID="{1F9C9D9D-24CE-48D3-AAB2-3D5778EA596A}">
  <ds:schemaRefs/>
</ds:datastoreItem>
</file>

<file path=customXml/itemProps10.xml><?xml version="1.0" encoding="utf-8"?>
<ds:datastoreItem xmlns:ds="http://schemas.openxmlformats.org/officeDocument/2006/customXml" ds:itemID="{9347DB0D-FAED-408E-B0EA-0F68CA54F580}">
  <ds:schemaRefs/>
</ds:datastoreItem>
</file>

<file path=customXml/itemProps11.xml><?xml version="1.0" encoding="utf-8"?>
<ds:datastoreItem xmlns:ds="http://schemas.openxmlformats.org/officeDocument/2006/customXml" ds:itemID="{F4DB1129-78D6-4B94-AF52-89B7E3479A9B}">
  <ds:schemaRefs/>
</ds:datastoreItem>
</file>

<file path=customXml/itemProps12.xml><?xml version="1.0" encoding="utf-8"?>
<ds:datastoreItem xmlns:ds="http://schemas.openxmlformats.org/officeDocument/2006/customXml" ds:itemID="{AE415E58-DDAE-5E47-A1FD-CACBFE9A91AF}">
  <ds:schemaRefs/>
</ds:datastoreItem>
</file>

<file path=customXml/itemProps13.xml><?xml version="1.0" encoding="utf-8"?>
<ds:datastoreItem xmlns:ds="http://schemas.openxmlformats.org/officeDocument/2006/customXml" ds:itemID="{D1308DA3-73B2-954D-B291-B26D5B0ACD2C}">
  <ds:schemaRefs/>
</ds:datastoreItem>
</file>

<file path=customXml/itemProps2.xml><?xml version="1.0" encoding="utf-8"?>
<ds:datastoreItem xmlns:ds="http://schemas.openxmlformats.org/officeDocument/2006/customXml" ds:itemID="{1334258C-C3E7-4029-A615-C886A240FB15}">
  <ds:schemaRefs/>
</ds:datastoreItem>
</file>

<file path=customXml/itemProps3.xml><?xml version="1.0" encoding="utf-8"?>
<ds:datastoreItem xmlns:ds="http://schemas.openxmlformats.org/officeDocument/2006/customXml" ds:itemID="{6646981F-D515-4D42-AB91-434C87A242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3dcda1-f8c3-442f-ae64-e236c052732d"/>
    <ds:schemaRef ds:uri="715bde23-c48d-41ea-a697-dffaa8fbae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9B4D8C3-A8DE-4C65-871F-F062FE99DA99}">
  <ds:schemaRefs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715bde23-c48d-41ea-a697-dffaa8fbae8d"/>
    <ds:schemaRef ds:uri="http://schemas.microsoft.com/office/2006/metadata/properties"/>
    <ds:schemaRef ds:uri="http://www.w3.org/XML/1998/namespace"/>
    <ds:schemaRef ds:uri="683dcda1-f8c3-442f-ae64-e236c052732d"/>
    <ds:schemaRef ds:uri="http://purl.org/dc/terms/"/>
    <ds:schemaRef ds:uri="http://schemas.openxmlformats.org/package/2006/metadata/core-properties"/>
  </ds:schemaRefs>
</ds:datastoreItem>
</file>

<file path=customXml/itemProps5.xml><?xml version="1.0" encoding="utf-8"?>
<ds:datastoreItem xmlns:ds="http://schemas.openxmlformats.org/officeDocument/2006/customXml" ds:itemID="{36598419-7F2B-4B83-925D-080FFA74939F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F81D5025-9F05-4B73-A76B-523B53C1F70D}">
  <ds:schemaRefs/>
</ds:datastoreItem>
</file>

<file path=customXml/itemProps7.xml><?xml version="1.0" encoding="utf-8"?>
<ds:datastoreItem xmlns:ds="http://schemas.openxmlformats.org/officeDocument/2006/customXml" ds:itemID="{C17F6A70-7A5D-468C-BD9D-B4C8C59DD548}">
  <ds:schemaRefs/>
</ds:datastoreItem>
</file>

<file path=customXml/itemProps8.xml><?xml version="1.0" encoding="utf-8"?>
<ds:datastoreItem xmlns:ds="http://schemas.openxmlformats.org/officeDocument/2006/customXml" ds:itemID="{72B82E80-681E-41FC-8EFC-B5626E6770BE}">
  <ds:schemaRefs/>
</ds:datastoreItem>
</file>

<file path=customXml/itemProps9.xml><?xml version="1.0" encoding="utf-8"?>
<ds:datastoreItem xmlns:ds="http://schemas.openxmlformats.org/officeDocument/2006/customXml" ds:itemID="{B2C7F2AD-AA54-4F76-86FA-8A8F80F0CC4F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655</Words>
  <Application>Microsoft Macintosh PowerPoint</Application>
  <PresentationFormat>Custom</PresentationFormat>
  <Paragraphs>143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Verdana</vt:lpstr>
      <vt:lpstr>Blank</vt:lpstr>
      <vt:lpstr>PowerPoint Presentation</vt:lpstr>
      <vt:lpstr>How to find a Date for Valentine’s?</vt:lpstr>
      <vt:lpstr>PowerPoint Presentation</vt:lpstr>
      <vt:lpstr>PowerPoint Presentation</vt:lpstr>
      <vt:lpstr>How do I write the perfect letter?</vt:lpstr>
      <vt:lpstr>PowerPoint Presentation</vt:lpstr>
      <vt:lpstr>What are your fears?</vt:lpstr>
      <vt:lpstr>It is not just about Romance!</vt:lpstr>
      <vt:lpstr>What keeps your Messages Secret?</vt:lpstr>
      <vt:lpstr>Why is he a Threat to me?</vt:lpstr>
      <vt:lpstr>What can I do now?</vt:lpstr>
      <vt:lpstr>Make it bigger?</vt:lpstr>
      <vt:lpstr>Use a Different Approach!</vt:lpstr>
      <vt:lpstr>Side Effects?</vt:lpstr>
      <vt:lpstr>What Changes for your Letter?</vt:lpstr>
      <vt:lpstr>What are Ring Signatures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Marvin Beckmann</dc:creator>
  <cp:lastModifiedBy>Marvin Beckmann</cp:lastModifiedBy>
  <cp:revision>1</cp:revision>
  <dcterms:created xsi:type="dcterms:W3CDTF">2026-01-22T13:57:12Z</dcterms:created>
  <dcterms:modified xsi:type="dcterms:W3CDTF">2026-02-06T09:35:50Z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imeStamp">
    <vt:lpwstr>2019-06-10T12:56:45.7365494Z</vt:lpwstr>
  </property>
  <property fmtid="{D5CDD505-2E9C-101B-9397-08002B2CF9AE}" pid="4" name="ContentTypeId">
    <vt:lpwstr>0x0101009ADA1FD2B40FDA458284BB6FCA763489</vt:lpwstr>
  </property>
</Properties>
</file>